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FF"/>
    <a:srgbClr val="EF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46"/>
    <p:restoredTop sz="96654"/>
  </p:normalViewPr>
  <p:slideViewPr>
    <p:cSldViewPr snapToGrid="0">
      <p:cViewPr>
        <p:scale>
          <a:sx n="162" d="100"/>
          <a:sy n="162" d="100"/>
        </p:scale>
        <p:origin x="12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EB90-BBB2-9048-5B54-823826D2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67EC-4C3C-828C-2E16-63AFBB4B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AE86-6C1E-D9B3-8005-2831983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E1C-DED5-B594-56E3-ADD16814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7902C-2F2D-70D4-FF60-61E3C4D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F41-C388-4669-573A-6B6EC47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1DEF-4F65-6DFE-B3F1-493E4DF8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FB5F-9618-B4A5-ACD3-E9D7178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9061-8E26-72C4-E9C3-59155C4D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FCDF-72AC-FBC5-5095-2648E22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00527-CA95-13ED-73B8-CD367E07B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0401-D6A1-3DD5-A024-A24C9A4E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A589-FE5B-D48C-73EC-FBC3665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7EF-67BB-E80D-BB68-9C712F59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3822-FDB4-80F3-AE6E-CA45164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54-C50E-C7A9-2D6D-399A642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FDA-0229-77BA-67C8-F7A740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01E3-18B0-71BC-7B2F-8BB2862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1D85-F7F7-19C4-DBF2-1B94BE2C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9498-1C0E-7CFE-7BBA-E67F59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2E9E-5E8E-4C72-3C5A-FB1775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1078-7502-04A5-12A7-7DC5801D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776-AD90-7283-A322-0D8D5314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09F6-B42D-E16E-5020-D32FD0D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1EC-7F08-1CB4-AB44-AEC080CF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61E-9543-653C-34AC-DB55247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0215-2014-F6CD-A0BA-C9B83229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5292-131C-20EB-B990-C9F9190C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CBD5-6687-1364-00D2-7DD2DCAD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4A8F-FBDE-1732-E73A-DB69A3EE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5C736-FFC9-9A7C-F8A9-8214DAA1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4464-37BC-97E0-5984-3631BEA8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C725-460C-19C3-28AB-7BB43D7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C-3C98-2757-963F-BA7D18AE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E526-ACFD-40ED-7F96-7AD2AC8F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DE34-C52B-231A-CD7A-7AE5218C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E37A-963C-4AB3-B784-AA09B421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BE5F-A1F0-BA86-D323-46B9FBB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79BF6-3155-0C51-8DAA-41A65E1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0667-D0E0-828F-BD03-15E7AC2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6ACB-DD99-C0E6-B4F8-D13B1DC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51532-AFB8-50B7-0418-29482F0D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483D-4282-10E7-8E10-D8E4381D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2563E-F170-418F-8C9E-6179304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DAC9-0F16-9845-F63D-18CADE0D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984B-782E-BC7B-D849-F22B5ADE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62CE-A2AF-BEC0-5389-5CF6712F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2CC0-48BB-A40D-149C-803FEC6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293A-A07D-6C6B-75A8-853A5A8C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919F-8F2E-EC32-596C-BCE5D12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37666-F59C-D277-87B3-7EFA7CE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0B77-E6C3-A539-750D-2E32AB4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8473-6F7E-20ED-E188-4A3FD256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7110A-FD29-C0A3-58CC-447977D2A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F677-868C-ECB6-CCF2-EDC7A754E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4A2E-CCC6-EA5D-A42C-A021C668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AEC2D-74BF-1F13-1BB7-E3E06C64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7E5B-1C40-86B2-CEB8-0A0755D8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A2F0A-FB08-810D-3A5B-88BB3A1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0286-F06B-26F4-93F6-48ADB69B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2D5C-0879-7035-9339-C40F9C8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D8D7-AFDD-9749-90F5-2CC70159DE9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2F5-E4B0-9DDD-4084-BAE91FC1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2C24-7533-4596-B6F1-C49D77BF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7">
            <a:extLst>
              <a:ext uri="{FF2B5EF4-FFF2-40B4-BE49-F238E27FC236}">
                <a16:creationId xmlns:a16="http://schemas.microsoft.com/office/drawing/2014/main" id="{30FCFCB6-CBB9-AFC6-5017-1CEC4C76EE3D}"/>
              </a:ext>
            </a:extLst>
          </p:cNvPr>
          <p:cNvSpPr txBox="1"/>
          <p:nvPr/>
        </p:nvSpPr>
        <p:spPr>
          <a:xfrm>
            <a:off x="493393" y="994865"/>
            <a:ext cx="11061868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Statistical learning:</a:t>
            </a:r>
          </a:p>
          <a:p>
            <a:pPr algn="ctr"/>
            <a:r>
              <a:rPr lang="en-US" sz="2400" spc="-1" dirty="0">
                <a:latin typeface="Arial"/>
              </a:rPr>
              <a:t>Given a vector of inputs X, and an output quantity y, a function exists such that</a:t>
            </a:r>
            <a:endParaRPr lang="en-US" sz="240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D4D2-19C2-8667-EEDF-1C9D32AB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27" y="2089122"/>
            <a:ext cx="26162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CFE32-59D0-33D3-4789-7CD96A82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64" y="3743544"/>
            <a:ext cx="2516340" cy="314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439B3A-F324-0699-386D-919FFB14C6D9}"/>
              </a:ext>
            </a:extLst>
          </p:cNvPr>
          <p:cNvSpPr/>
          <p:nvPr/>
        </p:nvSpPr>
        <p:spPr>
          <a:xfrm>
            <a:off x="5492663" y="2089122"/>
            <a:ext cx="356992" cy="4699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E500-7E3D-1234-74B9-A24D356557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40685" y="2559022"/>
            <a:ext cx="1130474" cy="555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430E69-9845-3528-C374-F2ADBD4926C3}"/>
              </a:ext>
            </a:extLst>
          </p:cNvPr>
          <p:cNvSpPr txBox="1"/>
          <p:nvPr/>
        </p:nvSpPr>
        <p:spPr>
          <a:xfrm>
            <a:off x="3231715" y="3131921"/>
            <a:ext cx="20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1" dirty="0">
                <a:solidFill>
                  <a:schemeClr val="accent1"/>
                </a:solidFill>
                <a:latin typeface="Arial"/>
              </a:rPr>
              <a:t>Unknown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94833-C7A5-65EA-2FA9-49AD890A13C5}"/>
              </a:ext>
            </a:extLst>
          </p:cNvPr>
          <p:cNvSpPr/>
          <p:nvPr/>
        </p:nvSpPr>
        <p:spPr>
          <a:xfrm>
            <a:off x="7054241" y="2089122"/>
            <a:ext cx="356992" cy="4699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78281-0B6D-7968-50B7-F4A06C99CD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232737" y="2559022"/>
            <a:ext cx="790184" cy="472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B897A-3E8A-0AE0-A927-74DB9CFBD88C}"/>
              </a:ext>
            </a:extLst>
          </p:cNvPr>
          <p:cNvSpPr txBox="1"/>
          <p:nvPr/>
        </p:nvSpPr>
        <p:spPr>
          <a:xfrm>
            <a:off x="8040946" y="2795160"/>
            <a:ext cx="29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>
                <a:solidFill>
                  <a:schemeClr val="accent2"/>
                </a:solidFill>
                <a:latin typeface="Arial"/>
              </a:rPr>
              <a:t>Random error (mean 0, effects on y not capture by X)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0D4ED-4748-865E-CEAB-A2423FCA45DE}"/>
              </a:ext>
            </a:extLst>
          </p:cNvPr>
          <p:cNvCxnSpPr>
            <a:cxnSpLocks/>
          </p:cNvCxnSpPr>
          <p:nvPr/>
        </p:nvCxnSpPr>
        <p:spPr>
          <a:xfrm>
            <a:off x="6244225" y="2609633"/>
            <a:ext cx="235143" cy="1050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74E1-67BF-9C93-28DC-0C2CD04B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93" y="1669473"/>
            <a:ext cx="3314700" cy="3200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6A01E4-7C34-7939-6BA0-FB75028D7895}"/>
              </a:ext>
            </a:extLst>
          </p:cNvPr>
          <p:cNvSpPr/>
          <p:nvPr/>
        </p:nvSpPr>
        <p:spPr>
          <a:xfrm>
            <a:off x="5361709" y="2860964"/>
            <a:ext cx="595745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3AA083-1672-CB90-ABA9-E290B1E0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403"/>
              </p:ext>
            </p:extLst>
          </p:nvPr>
        </p:nvGraphicFramePr>
        <p:xfrm>
          <a:off x="6322870" y="1669473"/>
          <a:ext cx="438438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61">
                  <a:extLst>
                    <a:ext uri="{9D8B030D-6E8A-4147-A177-3AD203B41FA5}">
                      <a16:colId xmlns:a16="http://schemas.microsoft.com/office/drawing/2014/main" val="500708565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877012018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3470274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Ethylene Glycol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Glycerol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Acetamide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934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644574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152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11431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12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81AA5D-8661-9B77-6FBF-FFC51CB71955}"/>
              </a:ext>
            </a:extLst>
          </p:cNvPr>
          <p:cNvSpPr txBox="1"/>
          <p:nvPr/>
        </p:nvSpPr>
        <p:spPr>
          <a:xfrm>
            <a:off x="2914278" y="5001491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each example: One “1” and the rest are “0”</a:t>
            </a:r>
          </a:p>
        </p:txBody>
      </p:sp>
    </p:spTree>
    <p:extLst>
      <p:ext uri="{BB962C8B-B14F-4D97-AF65-F5344CB8AC3E}">
        <p14:creationId xmlns:p14="http://schemas.microsoft.com/office/powerpoint/2010/main" val="287447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C12AEC-32A9-1A9C-EC35-B63FB72BC60F}"/>
              </a:ext>
            </a:extLst>
          </p:cNvPr>
          <p:cNvGrpSpPr/>
          <p:nvPr/>
        </p:nvGrpSpPr>
        <p:grpSpPr>
          <a:xfrm>
            <a:off x="4325961" y="1044109"/>
            <a:ext cx="3540078" cy="2012646"/>
            <a:chOff x="792886" y="1097893"/>
            <a:chExt cx="3540078" cy="2012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2AA27-65F7-E3EE-DB69-CEDECF8EC7A6}"/>
                </a:ext>
              </a:extLst>
            </p:cNvPr>
            <p:cNvSpPr txBox="1"/>
            <p:nvPr/>
          </p:nvSpPr>
          <p:spPr>
            <a:xfrm>
              <a:off x="1018807" y="27412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8694D-DBD7-C090-10F2-24270DE322CD}"/>
                </a:ext>
              </a:extLst>
            </p:cNvPr>
            <p:cNvSpPr txBox="1"/>
            <p:nvPr/>
          </p:nvSpPr>
          <p:spPr>
            <a:xfrm>
              <a:off x="4023264" y="2741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38569D-9EA3-24D8-9521-D07C39573CC8}"/>
                </a:ext>
              </a:extLst>
            </p:cNvPr>
            <p:cNvSpPr/>
            <p:nvPr/>
          </p:nvSpPr>
          <p:spPr>
            <a:xfrm>
              <a:off x="1250087" y="1097893"/>
              <a:ext cx="2701636" cy="1600201"/>
            </a:xfrm>
            <a:custGeom>
              <a:avLst/>
              <a:gdLst>
                <a:gd name="connsiteX0" fmla="*/ 0 w 1627909"/>
                <a:gd name="connsiteY0" fmla="*/ 1600201 h 1607129"/>
                <a:gd name="connsiteX1" fmla="*/ 568037 w 1627909"/>
                <a:gd name="connsiteY1" fmla="*/ 1 h 1607129"/>
                <a:gd name="connsiteX2" fmla="*/ 1627909 w 1627909"/>
                <a:gd name="connsiteY2" fmla="*/ 1607129 h 1607129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701636"/>
                <a:gd name="connsiteY0" fmla="*/ 1600201 h 1600201"/>
                <a:gd name="connsiteX1" fmla="*/ 568037 w 2701636"/>
                <a:gd name="connsiteY1" fmla="*/ 1 h 1600201"/>
                <a:gd name="connsiteX2" fmla="*/ 2701636 w 2701636"/>
                <a:gd name="connsiteY2" fmla="*/ 1593275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636" h="1600201">
                  <a:moveTo>
                    <a:pt x="0" y="1600201"/>
                  </a:moveTo>
                  <a:cubicBezTo>
                    <a:pt x="148359" y="799523"/>
                    <a:pt x="296719" y="-1154"/>
                    <a:pt x="568037" y="1"/>
                  </a:cubicBezTo>
                  <a:cubicBezTo>
                    <a:pt x="839355" y="1156"/>
                    <a:pt x="1451263" y="1587502"/>
                    <a:pt x="2701636" y="159327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368DD9-6C16-493B-0E43-E2C99EB70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86" y="2698094"/>
              <a:ext cx="354007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FB07E1-D585-AD13-9A1E-30C1E9EC95FB}"/>
              </a:ext>
            </a:extLst>
          </p:cNvPr>
          <p:cNvGrpSpPr/>
          <p:nvPr/>
        </p:nvGrpSpPr>
        <p:grpSpPr>
          <a:xfrm>
            <a:off x="6672118" y="3307899"/>
            <a:ext cx="3540078" cy="2703277"/>
            <a:chOff x="7271428" y="3179109"/>
            <a:chExt cx="3540078" cy="2703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52CC36-B617-5397-18EE-047740F81D35}"/>
                </a:ext>
              </a:extLst>
            </p:cNvPr>
            <p:cNvGrpSpPr/>
            <p:nvPr/>
          </p:nvGrpSpPr>
          <p:grpSpPr>
            <a:xfrm>
              <a:off x="7271428" y="3869740"/>
              <a:ext cx="3540078" cy="2012646"/>
              <a:chOff x="792886" y="1097893"/>
              <a:chExt cx="3540078" cy="20126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ACDF62-2A3D-79B8-8B02-0A4CFA09E831}"/>
                  </a:ext>
                </a:extLst>
              </p:cNvPr>
              <p:cNvSpPr txBox="1"/>
              <p:nvPr/>
            </p:nvSpPr>
            <p:spPr>
              <a:xfrm>
                <a:off x="178098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0.0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5CE7116-D6D1-5D75-2437-324F76BD204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466607-0FC7-4E4F-CA96-B7541845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97F2D5-8D4F-A32F-9B78-19728BC090EC}"/>
                </a:ext>
              </a:extLst>
            </p:cNvPr>
            <p:cNvCxnSpPr/>
            <p:nvPr/>
          </p:nvCxnSpPr>
          <p:spPr>
            <a:xfrm>
              <a:off x="8497732" y="3657600"/>
              <a:ext cx="0" cy="1812341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7803A-0518-E6B6-B75D-641DE4E74413}"/>
                </a:ext>
              </a:extLst>
            </p:cNvPr>
            <p:cNvSpPr txBox="1"/>
            <p:nvPr/>
          </p:nvSpPr>
          <p:spPr>
            <a:xfrm>
              <a:off x="9021248" y="390607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F73358-8634-1260-C016-0544F23D1AD6}"/>
                </a:ext>
              </a:extLst>
            </p:cNvPr>
            <p:cNvCxnSpPr/>
            <p:nvPr/>
          </p:nvCxnSpPr>
          <p:spPr>
            <a:xfrm>
              <a:off x="8497732" y="4090737"/>
              <a:ext cx="543735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26FF0B-C4A7-EBE9-7253-7FE2A99BAD44}"/>
                </a:ext>
              </a:extLst>
            </p:cNvPr>
            <p:cNvSpPr txBox="1"/>
            <p:nvPr/>
          </p:nvSpPr>
          <p:spPr>
            <a:xfrm>
              <a:off x="7607331" y="3179109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Standardized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5196-9570-7D56-0A7E-33D68469AB76}"/>
              </a:ext>
            </a:extLst>
          </p:cNvPr>
          <p:cNvSpPr txBox="1"/>
          <p:nvPr/>
        </p:nvSpPr>
        <p:spPr>
          <a:xfrm>
            <a:off x="5259395" y="40217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A30DC2-A02B-2B6D-2A99-000056F8D63F}"/>
              </a:ext>
            </a:extLst>
          </p:cNvPr>
          <p:cNvGrpSpPr/>
          <p:nvPr/>
        </p:nvGrpSpPr>
        <p:grpSpPr>
          <a:xfrm>
            <a:off x="2152470" y="3283313"/>
            <a:ext cx="3706790" cy="2726699"/>
            <a:chOff x="730901" y="3155687"/>
            <a:chExt cx="3706790" cy="272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011C4A-F7D9-BF85-DBE7-0B8C84657A68}"/>
                </a:ext>
              </a:extLst>
            </p:cNvPr>
            <p:cNvGrpSpPr/>
            <p:nvPr/>
          </p:nvGrpSpPr>
          <p:grpSpPr>
            <a:xfrm>
              <a:off x="730901" y="3869740"/>
              <a:ext cx="3706790" cy="2012646"/>
              <a:chOff x="792886" y="1097893"/>
              <a:chExt cx="3706790" cy="20126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FF42B-558F-F9D9-EE72-C8D6C1CEB223}"/>
                  </a:ext>
                </a:extLst>
              </p:cNvPr>
              <p:cNvSpPr txBox="1"/>
              <p:nvPr/>
            </p:nvSpPr>
            <p:spPr>
              <a:xfrm>
                <a:off x="1018807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0.0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7EE3F-9FC3-76E7-6D0D-BEF3E92692CE}"/>
                  </a:ext>
                </a:extLst>
              </p:cNvPr>
              <p:cNvSpPr txBox="1"/>
              <p:nvPr/>
            </p:nvSpPr>
            <p:spPr>
              <a:xfrm>
                <a:off x="402326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1.0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B062A0B-1BAF-D3CB-44B0-0898FC31D1F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04893-5A85-D4F2-A6A3-F028A22D9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1EC19-5075-D30C-9C7F-D2ABFF98E73D}"/>
                </a:ext>
              </a:extLst>
            </p:cNvPr>
            <p:cNvSpPr txBox="1"/>
            <p:nvPr/>
          </p:nvSpPr>
          <p:spPr>
            <a:xfrm>
              <a:off x="956822" y="3155687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Minmax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11C3B-7523-BA4F-97A3-75067721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2" y="2060870"/>
            <a:ext cx="11536419" cy="2736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55336-D1BC-81D2-8482-D97591D537AD}"/>
              </a:ext>
            </a:extLst>
          </p:cNvPr>
          <p:cNvCxnSpPr/>
          <p:nvPr/>
        </p:nvCxnSpPr>
        <p:spPr>
          <a:xfrm flipH="1">
            <a:off x="5630989" y="2316479"/>
            <a:ext cx="1389888" cy="24384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6BE64A-248C-1D3A-A12F-3106AC73727A}"/>
              </a:ext>
            </a:extLst>
          </p:cNvPr>
          <p:cNvSpPr txBox="1"/>
          <p:nvPr/>
        </p:nvSpPr>
        <p:spPr>
          <a:xfrm>
            <a:off x="7020877" y="206087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CC2D6-2C20-7E7E-7860-B5393F552ED6}"/>
              </a:ext>
            </a:extLst>
          </p:cNvPr>
          <p:cNvCxnSpPr>
            <a:cxnSpLocks/>
          </p:cNvCxnSpPr>
          <p:nvPr/>
        </p:nvCxnSpPr>
        <p:spPr>
          <a:xfrm flipH="1" flipV="1">
            <a:off x="5754814" y="3428998"/>
            <a:ext cx="1560386" cy="3857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93877-6DC1-93F7-6BAF-A69728F8F9CD}"/>
              </a:ext>
            </a:extLst>
          </p:cNvPr>
          <p:cNvSpPr txBox="1"/>
          <p:nvPr/>
        </p:nvSpPr>
        <p:spPr>
          <a:xfrm>
            <a:off x="7438619" y="3621880"/>
            <a:ext cx="391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ratio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HBD (OneHot encoded)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(OneHot encoded)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4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D8038-4CE5-A164-57BB-E096AE82647B}"/>
              </a:ext>
            </a:extLst>
          </p:cNvPr>
          <p:cNvSpPr/>
          <p:nvPr/>
        </p:nvSpPr>
        <p:spPr>
          <a:xfrm>
            <a:off x="2672508" y="3051313"/>
            <a:ext cx="3291840" cy="755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E040-DF4C-3072-615B-0E0453CB2CF4}"/>
              </a:ext>
            </a:extLst>
          </p:cNvPr>
          <p:cNvSpPr/>
          <p:nvPr/>
        </p:nvSpPr>
        <p:spPr>
          <a:xfrm>
            <a:off x="6275774" y="3051313"/>
            <a:ext cx="3291840" cy="7553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7F5A-3194-7828-C7FB-30CC8CF70FB2}"/>
              </a:ext>
            </a:extLst>
          </p:cNvPr>
          <p:cNvSpPr txBox="1"/>
          <p:nvPr/>
        </p:nvSpPr>
        <p:spPr>
          <a:xfrm>
            <a:off x="2672508" y="3806687"/>
            <a:ext cx="3302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or estimate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nominal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reference for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50EBB-5484-1255-C7FC-C4E69CBC5D69}"/>
              </a:ext>
            </a:extLst>
          </p:cNvPr>
          <p:cNvSpPr txBox="1"/>
          <p:nvPr/>
        </p:nvSpPr>
        <p:spPr>
          <a:xfrm>
            <a:off x="6264850" y="3806687"/>
            <a:ext cx="309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redundant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inconvenient feats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7AD408-CC10-30A4-4246-A486532E0E25}"/>
              </a:ext>
            </a:extLst>
          </p:cNvPr>
          <p:cNvSpPr/>
          <p:nvPr/>
        </p:nvSpPr>
        <p:spPr>
          <a:xfrm rot="5400000">
            <a:off x="5976274" y="-753385"/>
            <a:ext cx="278296" cy="7092563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83A8-C473-C29D-9895-217666340E57}"/>
              </a:ext>
            </a:extLst>
          </p:cNvPr>
          <p:cNvSpPr txBox="1"/>
          <p:nvPr/>
        </p:nvSpPr>
        <p:spPr>
          <a:xfrm>
            <a:off x="4552385" y="2070894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2896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zoyl chloride - Wikipedia">
            <a:extLst>
              <a:ext uri="{FF2B5EF4-FFF2-40B4-BE49-F238E27FC236}">
                <a16:creationId xmlns:a16="http://schemas.microsoft.com/office/drawing/2014/main" id="{FB526F1B-8C2F-69CD-1A84-67617F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3" y="422483"/>
            <a:ext cx="3150054" cy="27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DA2C-FEB6-CEAB-9215-8FE706C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5" y="4263697"/>
            <a:ext cx="3568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70845-FCAE-C155-2C08-0BCF0428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860331"/>
            <a:ext cx="5887392" cy="343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75F4-A4D4-7953-30D7-4A4D12743804}"/>
              </a:ext>
            </a:extLst>
          </p:cNvPr>
          <p:cNvSpPr/>
          <p:nvPr/>
        </p:nvSpPr>
        <p:spPr>
          <a:xfrm>
            <a:off x="4372303" y="4918841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FCBCA-D74F-C955-ABAB-10F249843B71}"/>
              </a:ext>
            </a:extLst>
          </p:cNvPr>
          <p:cNvSpPr/>
          <p:nvPr/>
        </p:nvSpPr>
        <p:spPr>
          <a:xfrm>
            <a:off x="6647793" y="4377558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72A5D-2C23-5671-3128-81AB8C87AF87}"/>
              </a:ext>
            </a:extLst>
          </p:cNvPr>
          <p:cNvSpPr/>
          <p:nvPr/>
        </p:nvSpPr>
        <p:spPr>
          <a:xfrm>
            <a:off x="6127531" y="2180896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B277-52BE-CD6F-7CD6-4D767D3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31" y="2137059"/>
            <a:ext cx="1902372" cy="29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4985F-AA23-2E77-3033-EAD076D2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92" y="4971392"/>
            <a:ext cx="310742" cy="2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D35BB-D54E-7990-2C5A-2320E6E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267" y="2664182"/>
            <a:ext cx="7262727" cy="43655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E5D908-3F31-EFB2-558A-BACE5CB8BE36}"/>
              </a:ext>
            </a:extLst>
          </p:cNvPr>
          <p:cNvSpPr/>
          <p:nvPr/>
        </p:nvSpPr>
        <p:spPr>
          <a:xfrm rot="16200000">
            <a:off x="6657779" y="1975159"/>
            <a:ext cx="357352" cy="2639151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/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“our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closer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blipFill>
                <a:blip r:embed="rId3"/>
                <a:stretch>
                  <a:fillRect l="-1613" t="-1887" r="-40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8DE4FC-0419-0F32-66BE-C7275808659E}"/>
              </a:ext>
            </a:extLst>
          </p:cNvPr>
          <p:cNvSpPr txBox="1"/>
          <p:nvPr/>
        </p:nvSpPr>
        <p:spPr>
          <a:xfrm>
            <a:off x="7830207" y="3583251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Irreducible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0A80CE-4515-3E4F-4C9B-97F070C4B798}"/>
              </a:ext>
            </a:extLst>
          </p:cNvPr>
          <p:cNvSpPr/>
          <p:nvPr/>
        </p:nvSpPr>
        <p:spPr>
          <a:xfrm rot="16200000">
            <a:off x="9053349" y="2809685"/>
            <a:ext cx="357352" cy="1079937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 Line of Best Fit Formula">
            <a:extLst>
              <a:ext uri="{FF2B5EF4-FFF2-40B4-BE49-F238E27FC236}">
                <a16:creationId xmlns:a16="http://schemas.microsoft.com/office/drawing/2014/main" id="{EC1F393B-8188-45FD-AE47-849C9C2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2335720"/>
            <a:ext cx="5496560" cy="19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1687-9277-4545-30DD-A4C55D58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3210559"/>
            <a:ext cx="222390" cy="151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46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388D1-F32F-D585-57D0-A7D2BD5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142240"/>
            <a:ext cx="5087200" cy="32061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6DBDA3-7B20-D358-5ABC-3C277C320361}"/>
              </a:ext>
            </a:extLst>
          </p:cNvPr>
          <p:cNvSpPr/>
          <p:nvPr/>
        </p:nvSpPr>
        <p:spPr>
          <a:xfrm>
            <a:off x="4673600" y="599440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627DC-F661-B58D-83CF-AED34E9D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2" y="3587855"/>
            <a:ext cx="5087200" cy="320616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796E697-5ADC-1946-00FF-7E90AEB786C3}"/>
              </a:ext>
            </a:extLst>
          </p:cNvPr>
          <p:cNvSpPr/>
          <p:nvPr/>
        </p:nvSpPr>
        <p:spPr>
          <a:xfrm>
            <a:off x="1622162" y="4045055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CC878-AF3A-A3E0-0EFE-1FEFB6B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246" y="3509596"/>
            <a:ext cx="5087200" cy="320616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6328178-1B61-3CE9-16BD-687945DC2001}"/>
              </a:ext>
            </a:extLst>
          </p:cNvPr>
          <p:cNvSpPr/>
          <p:nvPr/>
        </p:nvSpPr>
        <p:spPr>
          <a:xfrm>
            <a:off x="7750175" y="4038600"/>
            <a:ext cx="215900" cy="1111250"/>
          </a:xfrm>
          <a:custGeom>
            <a:avLst/>
            <a:gdLst>
              <a:gd name="connsiteX0" fmla="*/ 0 w 215900"/>
              <a:gd name="connsiteY0" fmla="*/ 1111250 h 1111250"/>
              <a:gd name="connsiteX1" fmla="*/ 25400 w 215900"/>
              <a:gd name="connsiteY1" fmla="*/ 660400 h 1111250"/>
              <a:gd name="connsiteX2" fmla="*/ 31750 w 215900"/>
              <a:gd name="connsiteY2" fmla="*/ 457200 h 1111250"/>
              <a:gd name="connsiteX3" fmla="*/ 60325 w 215900"/>
              <a:gd name="connsiteY3" fmla="*/ 733425 h 1111250"/>
              <a:gd name="connsiteX4" fmla="*/ 66675 w 215900"/>
              <a:gd name="connsiteY4" fmla="*/ 511175 h 1111250"/>
              <a:gd name="connsiteX5" fmla="*/ 85725 w 215900"/>
              <a:gd name="connsiteY5" fmla="*/ 657225 h 1111250"/>
              <a:gd name="connsiteX6" fmla="*/ 92075 w 215900"/>
              <a:gd name="connsiteY6" fmla="*/ 422275 h 1111250"/>
              <a:gd name="connsiteX7" fmla="*/ 111125 w 215900"/>
              <a:gd name="connsiteY7" fmla="*/ 225425 h 1111250"/>
              <a:gd name="connsiteX8" fmla="*/ 136525 w 215900"/>
              <a:gd name="connsiteY8" fmla="*/ 603250 h 1111250"/>
              <a:gd name="connsiteX9" fmla="*/ 152400 w 215900"/>
              <a:gd name="connsiteY9" fmla="*/ 0 h 1111250"/>
              <a:gd name="connsiteX10" fmla="*/ 168275 w 215900"/>
              <a:gd name="connsiteY10" fmla="*/ 219075 h 1111250"/>
              <a:gd name="connsiteX11" fmla="*/ 168275 w 215900"/>
              <a:gd name="connsiteY11" fmla="*/ 733425 h 1111250"/>
              <a:gd name="connsiteX12" fmla="*/ 180975 w 215900"/>
              <a:gd name="connsiteY12" fmla="*/ 171450 h 1111250"/>
              <a:gd name="connsiteX13" fmla="*/ 184150 w 215900"/>
              <a:gd name="connsiteY13" fmla="*/ 244475 h 1111250"/>
              <a:gd name="connsiteX14" fmla="*/ 206375 w 215900"/>
              <a:gd name="connsiteY14" fmla="*/ 660400 h 1111250"/>
              <a:gd name="connsiteX15" fmla="*/ 215900 w 215900"/>
              <a:gd name="connsiteY15" fmla="*/ 400050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5900" h="1111250">
                <a:moveTo>
                  <a:pt x="0" y="1111250"/>
                </a:moveTo>
                <a:lnTo>
                  <a:pt x="25400" y="660400"/>
                </a:lnTo>
                <a:lnTo>
                  <a:pt x="31750" y="457200"/>
                </a:lnTo>
                <a:lnTo>
                  <a:pt x="60325" y="733425"/>
                </a:lnTo>
                <a:lnTo>
                  <a:pt x="66675" y="511175"/>
                </a:lnTo>
                <a:lnTo>
                  <a:pt x="85725" y="657225"/>
                </a:lnTo>
                <a:lnTo>
                  <a:pt x="92075" y="422275"/>
                </a:lnTo>
                <a:lnTo>
                  <a:pt x="111125" y="225425"/>
                </a:lnTo>
                <a:lnTo>
                  <a:pt x="136525" y="603250"/>
                </a:lnTo>
                <a:lnTo>
                  <a:pt x="152400" y="0"/>
                </a:lnTo>
                <a:lnTo>
                  <a:pt x="168275" y="219075"/>
                </a:lnTo>
                <a:lnTo>
                  <a:pt x="168275" y="733425"/>
                </a:lnTo>
                <a:lnTo>
                  <a:pt x="180975" y="171450"/>
                </a:lnTo>
                <a:lnTo>
                  <a:pt x="184150" y="244475"/>
                </a:lnTo>
                <a:lnTo>
                  <a:pt x="206375" y="660400"/>
                </a:lnTo>
                <a:lnTo>
                  <a:pt x="215900" y="40005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850FB-1305-33AE-992C-F03C5683FE90}"/>
              </a:ext>
            </a:extLst>
          </p:cNvPr>
          <p:cNvSpPr txBox="1"/>
          <p:nvPr/>
        </p:nvSpPr>
        <p:spPr>
          <a:xfrm>
            <a:off x="8695745" y="4167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99717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EDE25-9046-BAF7-5816-633BDD7FE330}"/>
              </a:ext>
            </a:extLst>
          </p:cNvPr>
          <p:cNvCxnSpPr/>
          <p:nvPr/>
        </p:nvCxnSpPr>
        <p:spPr>
          <a:xfrm>
            <a:off x="1290320" y="2235200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81E53-B5DF-2E40-C3FA-82AA56F76440}"/>
              </a:ext>
            </a:extLst>
          </p:cNvPr>
          <p:cNvSpPr/>
          <p:nvPr/>
        </p:nvSpPr>
        <p:spPr>
          <a:xfrm>
            <a:off x="1290320" y="1676400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A3BEE-9553-F367-AEF0-DBA4CF6B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4245610"/>
            <a:ext cx="2413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5E8C-E550-63DC-035B-4D10E779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560" y="4114799"/>
            <a:ext cx="774700" cy="469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B75913-7C27-6754-259D-DA38515A6483}"/>
              </a:ext>
            </a:extLst>
          </p:cNvPr>
          <p:cNvCxnSpPr>
            <a:cxnSpLocks/>
          </p:cNvCxnSpPr>
          <p:nvPr/>
        </p:nvCxnSpPr>
        <p:spPr>
          <a:xfrm>
            <a:off x="4196080" y="2740660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E5A0B-B50D-CD18-DC8C-FCD833627866}"/>
              </a:ext>
            </a:extLst>
          </p:cNvPr>
          <p:cNvCxnSpPr/>
          <p:nvPr/>
        </p:nvCxnSpPr>
        <p:spPr>
          <a:xfrm>
            <a:off x="4196080" y="2231389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C9FD-E459-F395-BDC5-3916CD7501A3}"/>
              </a:ext>
            </a:extLst>
          </p:cNvPr>
          <p:cNvSpPr/>
          <p:nvPr/>
        </p:nvSpPr>
        <p:spPr>
          <a:xfrm>
            <a:off x="4196080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5391F-4829-19C7-4492-9754DA65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0" y="4241799"/>
            <a:ext cx="241300" cy="21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20BF6-4B6A-6411-6C51-058DB5C41CB0}"/>
              </a:ext>
            </a:extLst>
          </p:cNvPr>
          <p:cNvSpPr txBox="1"/>
          <p:nvPr/>
        </p:nvSpPr>
        <p:spPr>
          <a:xfrm>
            <a:off x="4612862" y="121092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Threshold?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CF81-C51E-A6CC-FAFA-06514E31A061}"/>
              </a:ext>
            </a:extLst>
          </p:cNvPr>
          <p:cNvSpPr txBox="1"/>
          <p:nvPr/>
        </p:nvSpPr>
        <p:spPr>
          <a:xfrm>
            <a:off x="5833110" y="235735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E6D1A-35CF-B79D-2B4C-DE58319AB91B}"/>
              </a:ext>
            </a:extLst>
          </p:cNvPr>
          <p:cNvSpPr txBox="1"/>
          <p:nvPr/>
        </p:nvSpPr>
        <p:spPr>
          <a:xfrm>
            <a:off x="5833110" y="274066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24729-1854-7AB7-3535-08C0C769D16A}"/>
              </a:ext>
            </a:extLst>
          </p:cNvPr>
          <p:cNvCxnSpPr>
            <a:cxnSpLocks/>
          </p:cNvCxnSpPr>
          <p:nvPr/>
        </p:nvCxnSpPr>
        <p:spPr>
          <a:xfrm>
            <a:off x="8570914" y="2876549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57788-419B-5C9F-E72B-7B195B1BD8A7}"/>
              </a:ext>
            </a:extLst>
          </p:cNvPr>
          <p:cNvSpPr/>
          <p:nvPr/>
        </p:nvSpPr>
        <p:spPr>
          <a:xfrm>
            <a:off x="8570914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6E80-B55D-282C-5B7F-DC62C5C3AD79}"/>
              </a:ext>
            </a:extLst>
          </p:cNvPr>
          <p:cNvSpPr txBox="1"/>
          <p:nvPr/>
        </p:nvSpPr>
        <p:spPr>
          <a:xfrm>
            <a:off x="10207944" y="239061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A6414-A99C-40F4-ECFB-CF24F42FF0A9}"/>
              </a:ext>
            </a:extLst>
          </p:cNvPr>
          <p:cNvSpPr txBox="1"/>
          <p:nvPr/>
        </p:nvSpPr>
        <p:spPr>
          <a:xfrm>
            <a:off x="10207944" y="29832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0AF8E-4716-7D5F-E41E-A6EF89C2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505710"/>
            <a:ext cx="1371600" cy="4699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AFFAAC15-1165-0FFF-F504-4A2906405115}"/>
              </a:ext>
            </a:extLst>
          </p:cNvPr>
          <p:cNvSpPr/>
          <p:nvPr/>
        </p:nvSpPr>
        <p:spPr>
          <a:xfrm>
            <a:off x="8564880" y="1757660"/>
            <a:ext cx="2550160" cy="2255540"/>
          </a:xfrm>
          <a:custGeom>
            <a:avLst/>
            <a:gdLst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45 h 2255545"/>
              <a:gd name="connsiteX1" fmla="*/ 1310640 w 2550160"/>
              <a:gd name="connsiteY1" fmla="*/ 1137945 h 2255545"/>
              <a:gd name="connsiteX2" fmla="*/ 2550160 w 2550160"/>
              <a:gd name="connsiteY2" fmla="*/ 25 h 2255545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0 h 2255540"/>
              <a:gd name="connsiteX1" fmla="*/ 1310640 w 2550160"/>
              <a:gd name="connsiteY1" fmla="*/ 1137940 h 2255540"/>
              <a:gd name="connsiteX2" fmla="*/ 2550160 w 2550160"/>
              <a:gd name="connsiteY2" fmla="*/ 20 h 225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0160" h="2255540">
                <a:moveTo>
                  <a:pt x="0" y="2255540"/>
                </a:moveTo>
                <a:cubicBezTo>
                  <a:pt x="1093046" y="2250460"/>
                  <a:pt x="1251373" y="1270020"/>
                  <a:pt x="1310640" y="1137940"/>
                </a:cubicBezTo>
                <a:cubicBezTo>
                  <a:pt x="1369907" y="1005860"/>
                  <a:pt x="1482513" y="-5060"/>
                  <a:pt x="2550160" y="2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2D09C3-0B60-8D8F-9459-4E72CEE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97996"/>
            <a:ext cx="7747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76453-F99B-F48D-4BEE-2E2939A49CD3}"/>
              </a:ext>
            </a:extLst>
          </p:cNvPr>
          <p:cNvSpPr txBox="1"/>
          <p:nvPr/>
        </p:nvSpPr>
        <p:spPr>
          <a:xfrm>
            <a:off x="8490765" y="11683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probability</a:t>
            </a:r>
          </a:p>
        </p:txBody>
      </p:sp>
    </p:spTree>
    <p:extLst>
      <p:ext uri="{BB962C8B-B14F-4D97-AF65-F5344CB8AC3E}">
        <p14:creationId xmlns:p14="http://schemas.microsoft.com/office/powerpoint/2010/main" val="212492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E455EBCC-ED34-F186-7D28-FF3B97E95BC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70C87E58-73A7-6AF3-BC38-D803E4127104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4CEBDBE4-29DE-824C-AE0B-DAB76D98A96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68610B3-AF3E-7165-EA42-97839AB3D30C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9375C640-2A30-3EAA-0CB9-83A0876B40AD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Line 12">
            <a:extLst>
              <a:ext uri="{FF2B5EF4-FFF2-40B4-BE49-F238E27FC236}">
                <a16:creationId xmlns:a16="http://schemas.microsoft.com/office/drawing/2014/main" id="{8E0F53DC-8888-E096-E769-E310A6CFA36F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3">
            <a:extLst>
              <a:ext uri="{FF2B5EF4-FFF2-40B4-BE49-F238E27FC236}">
                <a16:creationId xmlns:a16="http://schemas.microsoft.com/office/drawing/2014/main" id="{1A869F04-CFB9-566F-FBDD-6F9B17314049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3" name="Line 14">
            <a:extLst>
              <a:ext uri="{FF2B5EF4-FFF2-40B4-BE49-F238E27FC236}">
                <a16:creationId xmlns:a16="http://schemas.microsoft.com/office/drawing/2014/main" id="{10F4C985-2AA0-A409-15F8-3DB1C8C59B95}"/>
              </a:ext>
            </a:extLst>
          </p:cNvPr>
          <p:cNvCxnSpPr>
            <a:stCxn id="6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4" name="Line 15">
            <a:extLst>
              <a:ext uri="{FF2B5EF4-FFF2-40B4-BE49-F238E27FC236}">
                <a16:creationId xmlns:a16="http://schemas.microsoft.com/office/drawing/2014/main" id="{1473FC79-D81A-631B-686A-395BCC2047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1B082-B181-2569-A0B5-09025D8B7FA5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C8AD1-F633-9DD8-930C-0BEBA1C95F2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74BDA68F-4D13-FBCC-AFF7-2E3AF94A8E11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9" name="TextShape 17">
            <a:extLst>
              <a:ext uri="{FF2B5EF4-FFF2-40B4-BE49-F238E27FC236}">
                <a16:creationId xmlns:a16="http://schemas.microsoft.com/office/drawing/2014/main" id="{3745FD12-2A2F-DE8F-4EB9-EF2C41FA3D0E}"/>
              </a:ext>
            </a:extLst>
          </p:cNvPr>
          <p:cNvSpPr txBox="1"/>
          <p:nvPr/>
        </p:nvSpPr>
        <p:spPr>
          <a:xfrm>
            <a:off x="9366996" y="2267013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y</a:t>
            </a: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1" name="TextShape 17">
            <a:extLst>
              <a:ext uri="{FF2B5EF4-FFF2-40B4-BE49-F238E27FC236}">
                <a16:creationId xmlns:a16="http://schemas.microsoft.com/office/drawing/2014/main" id="{B442AB3C-1BA9-4C23-9AE3-EFE12F8B77F2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X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AB114-B851-35B5-4C07-E6BAB099FE55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CA2CD02-2248-234C-3106-24E3EA6F23B3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9B2581-35BE-BF6D-D307-5BA355BF72B4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D4BA80-E2B3-6C09-F37C-643054364605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FF9D2E-0DE4-F1D3-3962-14DF4FB1391F}"/>
              </a:ext>
            </a:extLst>
          </p:cNvPr>
          <p:cNvGrpSpPr/>
          <p:nvPr/>
        </p:nvGrpSpPr>
        <p:grpSpPr>
          <a:xfrm>
            <a:off x="923033" y="5306518"/>
            <a:ext cx="10185690" cy="1167147"/>
            <a:chOff x="923033" y="5306518"/>
            <a:chExt cx="10185690" cy="11671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89DD6A-7FE6-48D8-5260-FDF74DDE0DC7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5600669-2FA4-9EC0-7348-EE9A4F6B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E9B94A-D614-11D0-2B97-47CCE124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EEC98B4-34F1-8312-6CC0-E312A65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83EB36-A44C-39B7-86E1-D6F87F098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69" y="4865408"/>
            <a:ext cx="39624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49495-B4D5-7992-F09F-9F60DAE992EC}"/>
              </a:ext>
            </a:extLst>
          </p:cNvPr>
          <p:cNvSpPr txBox="1"/>
          <p:nvPr/>
        </p:nvSpPr>
        <p:spPr>
          <a:xfrm>
            <a:off x="5713789" y="455835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81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6344C-EF66-BA4E-204B-B3E59507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42" y="2296313"/>
            <a:ext cx="6795367" cy="2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200F6-325D-DC63-3A51-8FBCDDCC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88865"/>
            <a:ext cx="530950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BCC91-1C2D-4744-A07E-F4E27FC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140265"/>
            <a:ext cx="4521200" cy="52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4E49-2AB7-33C4-FB24-497E16C1068A}"/>
              </a:ext>
            </a:extLst>
          </p:cNvPr>
          <p:cNvSpPr txBox="1"/>
          <p:nvPr/>
        </p:nvSpPr>
        <p:spPr>
          <a:xfrm>
            <a:off x="3868699" y="146873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L2 Regularization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5FC3D7-8EC0-8BD2-95DD-039154D1D520}"/>
              </a:ext>
            </a:extLst>
          </p:cNvPr>
          <p:cNvSpPr/>
          <p:nvPr/>
        </p:nvSpPr>
        <p:spPr>
          <a:xfrm rot="16200000">
            <a:off x="5641270" y="1342463"/>
            <a:ext cx="357352" cy="120801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433-1888-3FC1-C3B7-9727057D0D39}"/>
              </a:ext>
            </a:extLst>
          </p:cNvPr>
          <p:cNvSpPr txBox="1"/>
          <p:nvPr/>
        </p:nvSpPr>
        <p:spPr>
          <a:xfrm>
            <a:off x="4251275" y="2125146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on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/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on model parameters.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hyperparameter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216B079-2BAC-9321-2006-4436177FCD90}"/>
              </a:ext>
            </a:extLst>
          </p:cNvPr>
          <p:cNvSpPr/>
          <p:nvPr/>
        </p:nvSpPr>
        <p:spPr>
          <a:xfrm rot="16200000">
            <a:off x="7471286" y="1212907"/>
            <a:ext cx="357352" cy="132132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A8D33-20B2-41BB-610E-2654DE336FB2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63619E-3502-CED0-79DF-DDF1EEC4F3E0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16FC-A4AE-DC04-D4F8-9F3EC0AD6A37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3A3A-68E9-C11C-01A2-17D4599A0840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BE9FC-B162-18E7-DC26-BB716789F01A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0E7E-BF8B-164B-3FD4-C9C0B9BCB302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586AE-E17A-F0C0-3656-39CD9FE6E30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DE5D0-69B7-291D-E1C7-32CFD289D5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A1C5D-C00B-4897-DCC4-237023D2EED1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C724F-640A-C910-D082-A3AA832432E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F1DDBD-5A3B-4D04-DCC1-DA69AD6F3D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6488296-6234-6428-6F5B-F3ABEF112D81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>
            <a:off x="5840818" y="-1049674"/>
            <a:ext cx="307777" cy="8755746"/>
          </a:xfrm>
          <a:prstGeom prst="curvedConnector3">
            <a:avLst>
              <a:gd name="adj1" fmla="val 35621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7F2176-08E0-0F03-C9B6-48FEB191891E}"/>
              </a:ext>
            </a:extLst>
          </p:cNvPr>
          <p:cNvSpPr txBox="1"/>
          <p:nvPr/>
        </p:nvSpPr>
        <p:spPr>
          <a:xfrm>
            <a:off x="2555120" y="4388282"/>
            <a:ext cx="7516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357137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12E9F-8E43-B2E1-FFF4-C136951ACD5B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37F1F-F23A-69FE-6964-55A95E08B552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4CB81-CE07-4A22-B43D-BD5DF1EF31F0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C6D-77BB-C7E0-AFF7-B34E0FBF738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E121-DAEB-34DC-B309-C89459F31985}"/>
              </a:ext>
            </a:extLst>
          </p:cNvPr>
          <p:cNvSpPr/>
          <p:nvPr/>
        </p:nvSpPr>
        <p:spPr>
          <a:xfrm>
            <a:off x="1904999" y="3530278"/>
            <a:ext cx="4414778" cy="328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1CDD4-9818-D425-A6AE-3850893D77E2}"/>
              </a:ext>
            </a:extLst>
          </p:cNvPr>
          <p:cNvSpPr/>
          <p:nvPr/>
        </p:nvSpPr>
        <p:spPr>
          <a:xfrm>
            <a:off x="6319777" y="3530278"/>
            <a:ext cx="1653514" cy="32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F336-5ADD-AF88-AC5F-2F347544300B}"/>
              </a:ext>
            </a:extLst>
          </p:cNvPr>
          <p:cNvSpPr txBox="1"/>
          <p:nvPr/>
        </p:nvSpPr>
        <p:spPr>
          <a:xfrm>
            <a:off x="1653051" y="3866319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fitting model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F98-7902-BAA9-7407-D72DD8975F0F}"/>
              </a:ext>
            </a:extLst>
          </p:cNvPr>
          <p:cNvSpPr txBox="1"/>
          <p:nvPr/>
        </p:nvSpPr>
        <p:spPr>
          <a:xfrm>
            <a:off x="5705431" y="3858491"/>
            <a:ext cx="2882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estimate model performance while optimizing model </a:t>
            </a:r>
          </a:p>
        </p:txBody>
      </p:sp>
    </p:spTree>
    <p:extLst>
      <p:ext uri="{BB962C8B-B14F-4D97-AF65-F5344CB8AC3E}">
        <p14:creationId xmlns:p14="http://schemas.microsoft.com/office/powerpoint/2010/main" val="336268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ECB5FE-A8D7-8E79-E704-FD12262D5DC3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0BB9BE-1A98-8E62-ACF0-902FC6063A86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4022-1489-0197-C295-8E0125D877EB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77C3C-9E2B-1233-3526-6FD858B13607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BA25B-1B45-A566-411B-08EEAE742EA3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4FDC-1073-331B-6F06-999D4412C595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F2516-8A68-1589-B411-E6A2882E0754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BEAE1-27C7-0694-387C-E018D192AB3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5A5250-13F0-BA77-6728-D92DC4D6564F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034-EB9E-0A1C-4476-C419D5CB57E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D1556-644A-4FCA-F692-FBCB42E297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DC44502-DDFD-75ED-5226-1CA6F7071B6D}"/>
              </a:ext>
            </a:extLst>
          </p:cNvPr>
          <p:cNvCxnSpPr>
            <a:cxnSpLocks/>
            <a:stCxn id="39" idx="1"/>
            <a:endCxn id="22" idx="2"/>
          </p:cNvCxnSpPr>
          <p:nvPr/>
        </p:nvCxnSpPr>
        <p:spPr>
          <a:xfrm rot="10800000">
            <a:off x="1616833" y="3482089"/>
            <a:ext cx="3690106" cy="936031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C003EF-7BD6-02C2-FBA5-EDAEDB5A9ABF}"/>
              </a:ext>
            </a:extLst>
          </p:cNvPr>
          <p:cNvSpPr txBox="1"/>
          <p:nvPr/>
        </p:nvSpPr>
        <p:spPr>
          <a:xfrm>
            <a:off x="1718681" y="457200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2F8847-C816-90B7-B10F-CAAA13CDD7E9}"/>
              </a:ext>
            </a:extLst>
          </p:cNvPr>
          <p:cNvSpPr/>
          <p:nvPr/>
        </p:nvSpPr>
        <p:spPr>
          <a:xfrm>
            <a:off x="5306939" y="3936831"/>
            <a:ext cx="1727393" cy="9625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B27062-2BB6-48FD-3265-A01BDA42AF05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4553960" y="3455544"/>
            <a:ext cx="1616676" cy="481287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EC5077-9705-9C07-8E7A-01415A9C0ACF}"/>
              </a:ext>
            </a:extLst>
          </p:cNvPr>
          <p:cNvSpPr txBox="1"/>
          <p:nvPr/>
        </p:nvSpPr>
        <p:spPr>
          <a:xfrm>
            <a:off x="5617343" y="5380693"/>
            <a:ext cx="110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B47135-911F-A321-15D8-F0ED4B10CB3B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flipV="1">
            <a:off x="6170636" y="4899406"/>
            <a:ext cx="0" cy="481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8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F6F09-9A54-6C05-2EBC-C6FF920E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" y="1285103"/>
            <a:ext cx="11777056" cy="3651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89E7F-050B-1DF9-4156-3EFD1C794614}"/>
              </a:ext>
            </a:extLst>
          </p:cNvPr>
          <p:cNvSpPr txBox="1"/>
          <p:nvPr/>
        </p:nvSpPr>
        <p:spPr>
          <a:xfrm>
            <a:off x="5869459" y="1359243"/>
            <a:ext cx="716863" cy="246221"/>
          </a:xfrm>
          <a:prstGeom prst="rect">
            <a:avLst/>
          </a:prstGeom>
          <a:solidFill>
            <a:srgbClr val="EFEDE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30C9-FEBB-2C32-F5CA-8ACFF804B476}"/>
              </a:ext>
            </a:extLst>
          </p:cNvPr>
          <p:cNvSpPr txBox="1"/>
          <p:nvPr/>
        </p:nvSpPr>
        <p:spPr>
          <a:xfrm>
            <a:off x="7405816" y="1771135"/>
            <a:ext cx="673582" cy="246221"/>
          </a:xfrm>
          <a:prstGeom prst="rect">
            <a:avLst/>
          </a:prstGeom>
          <a:solidFill>
            <a:srgbClr val="85CA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4F06-A437-E7F3-FFC8-756F4B99CA99}"/>
              </a:ext>
            </a:extLst>
          </p:cNvPr>
          <p:cNvSpPr txBox="1"/>
          <p:nvPr/>
        </p:nvSpPr>
        <p:spPr>
          <a:xfrm>
            <a:off x="4596866" y="674812"/>
            <a:ext cx="326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794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59C24-3B1D-9132-8072-2E21CEE38C43}"/>
              </a:ext>
            </a:extLst>
          </p:cNvPr>
          <p:cNvSpPr/>
          <p:nvPr/>
        </p:nvSpPr>
        <p:spPr>
          <a:xfrm>
            <a:off x="2619634" y="169287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1133F-0BE6-1CFA-8381-6DDCD60355BE}"/>
              </a:ext>
            </a:extLst>
          </p:cNvPr>
          <p:cNvSpPr txBox="1"/>
          <p:nvPr/>
        </p:nvSpPr>
        <p:spPr>
          <a:xfrm>
            <a:off x="5148464" y="129276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 datapoints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FAF1E-00B6-2D8E-CA79-0BC4BD8BB673}"/>
              </a:ext>
            </a:extLst>
          </p:cNvPr>
          <p:cNvSpPr txBox="1"/>
          <p:nvPr/>
        </p:nvSpPr>
        <p:spPr>
          <a:xfrm>
            <a:off x="3104159" y="275503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Leave-One-Out Cross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C8259-7101-CD53-F12B-C9D3111FD414}"/>
              </a:ext>
            </a:extLst>
          </p:cNvPr>
          <p:cNvSpPr/>
          <p:nvPr/>
        </p:nvSpPr>
        <p:spPr>
          <a:xfrm>
            <a:off x="2619634" y="252478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FFAF-E3CF-0717-82F9-BFDC8830F732}"/>
              </a:ext>
            </a:extLst>
          </p:cNvPr>
          <p:cNvSpPr txBox="1"/>
          <p:nvPr/>
        </p:nvSpPr>
        <p:spPr>
          <a:xfrm>
            <a:off x="1470455" y="255716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0: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E2B8-77DF-9824-B631-09ADA35B5320}"/>
              </a:ext>
            </a:extLst>
          </p:cNvPr>
          <p:cNvSpPr/>
          <p:nvPr/>
        </p:nvSpPr>
        <p:spPr>
          <a:xfrm>
            <a:off x="2669063" y="2594233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3CB96-4609-57E4-16D4-7E12C1CEE8FA}"/>
              </a:ext>
            </a:extLst>
          </p:cNvPr>
          <p:cNvSpPr/>
          <p:nvPr/>
        </p:nvSpPr>
        <p:spPr>
          <a:xfrm>
            <a:off x="6095999" y="911365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88B43-3640-BFCA-6390-AA21405A0104}"/>
              </a:ext>
            </a:extLst>
          </p:cNvPr>
          <p:cNvSpPr txBox="1"/>
          <p:nvPr/>
        </p:nvSpPr>
        <p:spPr>
          <a:xfrm>
            <a:off x="6396466" y="850203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D2B66-99C7-3349-476D-50F3A32CF9B8}"/>
              </a:ext>
            </a:extLst>
          </p:cNvPr>
          <p:cNvSpPr/>
          <p:nvPr/>
        </p:nvSpPr>
        <p:spPr>
          <a:xfrm>
            <a:off x="5665679" y="911365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EF86D-22CF-26F7-8B68-2402F4C83810}"/>
              </a:ext>
            </a:extLst>
          </p:cNvPr>
          <p:cNvSpPr txBox="1"/>
          <p:nvPr/>
        </p:nvSpPr>
        <p:spPr>
          <a:xfrm>
            <a:off x="4489306" y="850203"/>
            <a:ext cx="110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CE2E-0C57-9868-BCCE-183F61BAD088}"/>
              </a:ext>
            </a:extLst>
          </p:cNvPr>
          <p:cNvSpPr/>
          <p:nvPr/>
        </p:nvSpPr>
        <p:spPr>
          <a:xfrm>
            <a:off x="2991808" y="2594233"/>
            <a:ext cx="6634105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E7521-EE8B-8D57-4D27-94A3F9503241}"/>
              </a:ext>
            </a:extLst>
          </p:cNvPr>
          <p:cNvSpPr/>
          <p:nvPr/>
        </p:nvSpPr>
        <p:spPr>
          <a:xfrm>
            <a:off x="2619634" y="3138622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AB19-D855-DB33-56A6-1310EAD0474A}"/>
              </a:ext>
            </a:extLst>
          </p:cNvPr>
          <p:cNvSpPr txBox="1"/>
          <p:nvPr/>
        </p:nvSpPr>
        <p:spPr>
          <a:xfrm>
            <a:off x="1470455" y="317099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1: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D5351-7CF0-A054-53A4-391612BFDF72}"/>
              </a:ext>
            </a:extLst>
          </p:cNvPr>
          <p:cNvSpPr/>
          <p:nvPr/>
        </p:nvSpPr>
        <p:spPr>
          <a:xfrm>
            <a:off x="3017403" y="3208070"/>
            <a:ext cx="193882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96A7A-7820-5D00-501E-8CC1F7C51183}"/>
              </a:ext>
            </a:extLst>
          </p:cNvPr>
          <p:cNvSpPr/>
          <p:nvPr/>
        </p:nvSpPr>
        <p:spPr>
          <a:xfrm>
            <a:off x="3249827" y="3208070"/>
            <a:ext cx="6376086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C753D-BE83-7822-E1F7-34C85F63489E}"/>
              </a:ext>
            </a:extLst>
          </p:cNvPr>
          <p:cNvSpPr/>
          <p:nvPr/>
        </p:nvSpPr>
        <p:spPr>
          <a:xfrm>
            <a:off x="2642876" y="3206240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D1631-266C-F255-AE8A-17E69916AC7A}"/>
              </a:ext>
            </a:extLst>
          </p:cNvPr>
          <p:cNvSpPr/>
          <p:nvPr/>
        </p:nvSpPr>
        <p:spPr>
          <a:xfrm>
            <a:off x="2619634" y="4073499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65BD6-2C48-C2E9-FD54-49768E187D3B}"/>
              </a:ext>
            </a:extLst>
          </p:cNvPr>
          <p:cNvSpPr txBox="1"/>
          <p:nvPr/>
        </p:nvSpPr>
        <p:spPr>
          <a:xfrm>
            <a:off x="1470455" y="410587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8C6CD-466B-CB2E-AAE4-6F7D6E56AF0E}"/>
              </a:ext>
            </a:extLst>
          </p:cNvPr>
          <p:cNvSpPr/>
          <p:nvPr/>
        </p:nvSpPr>
        <p:spPr>
          <a:xfrm>
            <a:off x="9241549" y="4141116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4FB18-251C-40F7-7F9E-584C9F824494}"/>
              </a:ext>
            </a:extLst>
          </p:cNvPr>
          <p:cNvSpPr/>
          <p:nvPr/>
        </p:nvSpPr>
        <p:spPr>
          <a:xfrm>
            <a:off x="2642876" y="4141117"/>
            <a:ext cx="6498513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F0651-38EC-9B77-CB87-4D6F9C22AEA1}"/>
              </a:ext>
            </a:extLst>
          </p:cNvPr>
          <p:cNvSpPr txBox="1"/>
          <p:nvPr/>
        </p:nvSpPr>
        <p:spPr>
          <a:xfrm>
            <a:off x="5807781" y="3421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9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11516-6DD0-CD21-D4AC-393EF7E38871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978E8-7E6F-6BF3-37FB-3C79CAFB67E3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351E19-3776-4E9E-4F21-E2E15EC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2409-ED4D-0265-9394-3C29C5D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FD556-1C6D-4E4C-CE59-CA41FA0F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4FFFA-C6AB-2290-F6FF-81A9C9612E7F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2C2F6-C01E-4594-8AEF-69BBC2165DDC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5726F-CFC3-C26A-B72C-DE5E7EBBCCBD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F4F65-7364-13B9-E01E-95DFB80641E0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27D-745E-FD88-A7A7-8109A59E8B3A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7CE893-C3C1-0F18-8D9E-D556F6164756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6D0E3-91CB-32F9-BAE2-7450166306FD}"/>
              </a:ext>
            </a:extLst>
          </p:cNvPr>
          <p:cNvSpPr/>
          <p:nvPr/>
        </p:nvSpPr>
        <p:spPr>
          <a:xfrm>
            <a:off x="4208896" y="26269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3628F-5461-71BF-093F-9EC75D5B92B9}"/>
              </a:ext>
            </a:extLst>
          </p:cNvPr>
          <p:cNvSpPr/>
          <p:nvPr/>
        </p:nvSpPr>
        <p:spPr>
          <a:xfrm>
            <a:off x="4776931" y="4135582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0FD144-46E8-6F14-AF93-9A80963AFF49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90BE4-409B-BF0A-57F1-FC453676D339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2D05-57B1-4DAF-3B0D-1B9F5A8A630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BDDEF-87FB-A091-3C03-9985FF156989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E7573-AA22-BF2A-1604-CE60828D8038}"/>
              </a:ext>
            </a:extLst>
          </p:cNvPr>
          <p:cNvSpPr/>
          <p:nvPr/>
        </p:nvSpPr>
        <p:spPr>
          <a:xfrm>
            <a:off x="5165652" y="315306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F5295-FF51-7110-F0AB-6ABA882C1F75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9E5AC-53B5-5BD5-F8EF-5542514CDDEC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CA5D0-17A3-33A9-0B28-232A12E034BE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09F62-8AF1-13BE-12B4-6144B91CD7D1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07B7A-AADF-E8F4-B708-4FACA98FBB36}"/>
              </a:ext>
            </a:extLst>
          </p:cNvPr>
          <p:cNvSpPr/>
          <p:nvPr/>
        </p:nvSpPr>
        <p:spPr>
          <a:xfrm>
            <a:off x="5916360" y="348408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DCF34-F50D-0059-9C2E-719F30711420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1B6F4-8515-8449-CA3A-A95895645C0D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937DB-91EA-209E-EF27-6B70CFF34CFE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98B74-71D5-4645-949B-E6770165DE73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61E12-CEE5-4839-25AF-C7FD3D703840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A814A0-F6C5-7F92-5C71-0791A98F1D98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AA575C-D2C1-1D72-9B3D-27C4603F0A70}"/>
              </a:ext>
            </a:extLst>
          </p:cNvPr>
          <p:cNvSpPr/>
          <p:nvPr/>
        </p:nvSpPr>
        <p:spPr>
          <a:xfrm>
            <a:off x="4901045" y="20630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FAA99-A444-F78B-3631-73FC3DDEB823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EF42B-A550-109B-6189-4AA50991E4E7}"/>
              </a:ext>
            </a:extLst>
          </p:cNvPr>
          <p:cNvSpPr/>
          <p:nvPr/>
        </p:nvSpPr>
        <p:spPr>
          <a:xfrm>
            <a:off x="7765473" y="1558636"/>
            <a:ext cx="1530927" cy="1541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18B37D-4916-CC07-DF59-67794C935202}"/>
              </a:ext>
            </a:extLst>
          </p:cNvPr>
          <p:cNvCxnSpPr>
            <a:cxnSpLocks/>
          </p:cNvCxnSpPr>
          <p:nvPr/>
        </p:nvCxnSpPr>
        <p:spPr>
          <a:xfrm>
            <a:off x="3880296" y="1408514"/>
            <a:ext cx="2561215" cy="2934886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/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blipFill>
                <a:blip r:embed="rId5"/>
                <a:stretch>
                  <a:fillRect l="-294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F300D-40E9-4844-D0D1-062FDF9190EB}"/>
              </a:ext>
            </a:extLst>
          </p:cNvPr>
          <p:cNvCxnSpPr>
            <a:cxnSpLocks/>
          </p:cNvCxnSpPr>
          <p:nvPr/>
        </p:nvCxnSpPr>
        <p:spPr>
          <a:xfrm>
            <a:off x="4057410" y="136320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9EFAC0-ADE4-774D-31E2-D9FB0EFF6E90}"/>
              </a:ext>
            </a:extLst>
          </p:cNvPr>
          <p:cNvCxnSpPr>
            <a:cxnSpLocks/>
          </p:cNvCxnSpPr>
          <p:nvPr/>
        </p:nvCxnSpPr>
        <p:spPr>
          <a:xfrm>
            <a:off x="3666106" y="139203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3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DAF2F-E70B-FD93-33B6-764E45B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3" y="2242457"/>
            <a:ext cx="10953471" cy="3110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9FD8A-8D88-B2CB-9D33-F0E47ABE88A6}"/>
              </a:ext>
            </a:extLst>
          </p:cNvPr>
          <p:cNvSpPr txBox="1"/>
          <p:nvPr/>
        </p:nvSpPr>
        <p:spPr>
          <a:xfrm>
            <a:off x="8216305" y="4826000"/>
            <a:ext cx="3369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45349-49D6-52D9-0B83-7367B6E06315}"/>
              </a:ext>
            </a:extLst>
          </p:cNvPr>
          <p:cNvSpPr txBox="1"/>
          <p:nvPr/>
        </p:nvSpPr>
        <p:spPr>
          <a:xfrm>
            <a:off x="5821448" y="4826000"/>
            <a:ext cx="34496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789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149DF-1BF5-7377-CDA6-6E2B4F94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83" y="2080893"/>
            <a:ext cx="990600" cy="55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3B94F-5861-2519-DF6A-EF83D3712D85}"/>
              </a:ext>
            </a:extLst>
          </p:cNvPr>
          <p:cNvSpPr/>
          <p:nvPr/>
        </p:nvSpPr>
        <p:spPr>
          <a:xfrm>
            <a:off x="2728946" y="2080893"/>
            <a:ext cx="407096" cy="5588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ABA7E-2597-ADB0-E87E-B153FD4DF6F5}"/>
              </a:ext>
            </a:extLst>
          </p:cNvPr>
          <p:cNvSpPr/>
          <p:nvPr/>
        </p:nvSpPr>
        <p:spPr>
          <a:xfrm>
            <a:off x="3278264" y="2080893"/>
            <a:ext cx="407096" cy="558800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59D05-9301-2D4B-141E-867D3F26B557}"/>
              </a:ext>
            </a:extLst>
          </p:cNvPr>
          <p:cNvSpPr/>
          <p:nvPr/>
        </p:nvSpPr>
        <p:spPr>
          <a:xfrm>
            <a:off x="3969805" y="1724944"/>
            <a:ext cx="2885162" cy="635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E0B9-F9EF-4400-350B-6333440FC7C6}"/>
              </a:ext>
            </a:extLst>
          </p:cNvPr>
          <p:cNvSpPr/>
          <p:nvPr/>
        </p:nvSpPr>
        <p:spPr>
          <a:xfrm>
            <a:off x="3969805" y="2534612"/>
            <a:ext cx="2885162" cy="635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A1A1CD-EF1F-9859-3348-FE021D7A8642}"/>
              </a:ext>
            </a:extLst>
          </p:cNvPr>
          <p:cNvSpPr/>
          <p:nvPr/>
        </p:nvSpPr>
        <p:spPr>
          <a:xfrm flipV="1">
            <a:off x="3279077" y="2536521"/>
            <a:ext cx="683623" cy="622285"/>
          </a:xfrm>
          <a:custGeom>
            <a:avLst/>
            <a:gdLst>
              <a:gd name="connsiteX0" fmla="*/ 0 w 687977"/>
              <a:gd name="connsiteY0" fmla="*/ 361405 h 644434"/>
              <a:gd name="connsiteX1" fmla="*/ 687977 w 687977"/>
              <a:gd name="connsiteY1" fmla="*/ 0 h 644434"/>
              <a:gd name="connsiteX2" fmla="*/ 683623 w 687977"/>
              <a:gd name="connsiteY2" fmla="*/ 644434 h 644434"/>
              <a:gd name="connsiteX3" fmla="*/ 400594 w 687977"/>
              <a:gd name="connsiteY3" fmla="*/ 361405 h 644434"/>
              <a:gd name="connsiteX4" fmla="*/ 0 w 687977"/>
              <a:gd name="connsiteY4" fmla="*/ 361405 h 644434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23" h="631183">
                <a:moveTo>
                  <a:pt x="0" y="524817"/>
                </a:moveTo>
                <a:cubicBezTo>
                  <a:pt x="682171" y="-6389"/>
                  <a:pt x="10160" y="526791"/>
                  <a:pt x="683623" y="0"/>
                </a:cubicBezTo>
                <a:cubicBezTo>
                  <a:pt x="682172" y="214811"/>
                  <a:pt x="680720" y="416372"/>
                  <a:pt x="679269" y="631183"/>
                </a:cubicBezTo>
                <a:lnTo>
                  <a:pt x="400594" y="524817"/>
                </a:lnTo>
                <a:lnTo>
                  <a:pt x="0" y="524817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85AB98-A54E-51B6-FBAF-F9C7DCDB3E62}"/>
              </a:ext>
            </a:extLst>
          </p:cNvPr>
          <p:cNvSpPr/>
          <p:nvPr/>
        </p:nvSpPr>
        <p:spPr>
          <a:xfrm>
            <a:off x="2730437" y="1730979"/>
            <a:ext cx="1240971" cy="618308"/>
          </a:xfrm>
          <a:custGeom>
            <a:avLst/>
            <a:gdLst>
              <a:gd name="connsiteX0" fmla="*/ 0 w 1240971"/>
              <a:gd name="connsiteY0" fmla="*/ 348342 h 618308"/>
              <a:gd name="connsiteX1" fmla="*/ 1240971 w 1240971"/>
              <a:gd name="connsiteY1" fmla="*/ 0 h 618308"/>
              <a:gd name="connsiteX2" fmla="*/ 1240971 w 1240971"/>
              <a:gd name="connsiteY2" fmla="*/ 618308 h 618308"/>
              <a:gd name="connsiteX3" fmla="*/ 953588 w 1240971"/>
              <a:gd name="connsiteY3" fmla="*/ 230777 h 618308"/>
              <a:gd name="connsiteX4" fmla="*/ 404948 w 1240971"/>
              <a:gd name="connsiteY4" fmla="*/ 348342 h 618308"/>
              <a:gd name="connsiteX5" fmla="*/ 0 w 1240971"/>
              <a:gd name="connsiteY5" fmla="*/ 348342 h 6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971" h="618308">
                <a:moveTo>
                  <a:pt x="0" y="348342"/>
                </a:moveTo>
                <a:lnTo>
                  <a:pt x="1240971" y="0"/>
                </a:lnTo>
                <a:lnTo>
                  <a:pt x="1240971" y="618308"/>
                </a:lnTo>
                <a:lnTo>
                  <a:pt x="953588" y="230777"/>
                </a:lnTo>
                <a:lnTo>
                  <a:pt x="404948" y="348342"/>
                </a:lnTo>
                <a:lnTo>
                  <a:pt x="0" y="348342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BA2CDF6-5039-F43E-A27B-176608501742}"/>
              </a:ext>
            </a:extLst>
          </p:cNvPr>
          <p:cNvSpPr/>
          <p:nvPr/>
        </p:nvSpPr>
        <p:spPr>
          <a:xfrm flipH="1">
            <a:off x="6952178" y="1692178"/>
            <a:ext cx="187234" cy="14777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8398-9FB7-0A2B-8478-3069ED317445}"/>
              </a:ext>
            </a:extLst>
          </p:cNvPr>
          <p:cNvSpPr txBox="1"/>
          <p:nvPr/>
        </p:nvSpPr>
        <p:spPr>
          <a:xfrm>
            <a:off x="7087295" y="2246403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choices we make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48C9B15B-E44E-7B73-C616-3E9697DA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841" y="261707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3F88C3-3E7E-9BA1-69D7-683A0AB5F57A}"/>
              </a:ext>
            </a:extLst>
          </p:cNvPr>
          <p:cNvSpPr/>
          <p:nvPr/>
        </p:nvSpPr>
        <p:spPr>
          <a:xfrm>
            <a:off x="3481811" y="3488200"/>
            <a:ext cx="3373155" cy="635349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through training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286796-87A7-C6EB-67E9-32EFAED02A82}"/>
              </a:ext>
            </a:extLst>
          </p:cNvPr>
          <p:cNvSpPr/>
          <p:nvPr/>
        </p:nvSpPr>
        <p:spPr>
          <a:xfrm>
            <a:off x="2978631" y="2562647"/>
            <a:ext cx="505097" cy="1567543"/>
          </a:xfrm>
          <a:custGeom>
            <a:avLst/>
            <a:gdLst>
              <a:gd name="connsiteX0" fmla="*/ 0 w 505097"/>
              <a:gd name="connsiteY0" fmla="*/ 0 h 1567543"/>
              <a:gd name="connsiteX1" fmla="*/ 505097 w 505097"/>
              <a:gd name="connsiteY1" fmla="*/ 940526 h 1567543"/>
              <a:gd name="connsiteX2" fmla="*/ 496389 w 505097"/>
              <a:gd name="connsiteY2" fmla="*/ 1567543 h 1567543"/>
              <a:gd name="connsiteX3" fmla="*/ 0 w 505097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097" h="1567543">
                <a:moveTo>
                  <a:pt x="0" y="0"/>
                </a:moveTo>
                <a:lnTo>
                  <a:pt x="505097" y="940526"/>
                </a:lnTo>
                <a:lnTo>
                  <a:pt x="496389" y="1567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94E39130-6379-BCBA-4E75-11A20166F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694" y="3338015"/>
            <a:ext cx="914400" cy="914400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D8E1DBEB-9848-5ADA-758D-9FA3606AA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3637" y="2105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0C3B-FE81-76B9-C422-1F3481F83F5A}"/>
              </a:ext>
            </a:extLst>
          </p:cNvPr>
          <p:cNvCxnSpPr/>
          <p:nvPr/>
        </p:nvCxnSpPr>
        <p:spPr>
          <a:xfrm>
            <a:off x="3451344" y="1430042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>
            <a:extLst>
              <a:ext uri="{FF2B5EF4-FFF2-40B4-BE49-F238E27FC236}">
                <a16:creationId xmlns:a16="http://schemas.microsoft.com/office/drawing/2014/main" id="{D3F9B435-C901-025A-C3D4-FA61ECF03A06}"/>
              </a:ext>
            </a:extLst>
          </p:cNvPr>
          <p:cNvSpPr/>
          <p:nvPr/>
        </p:nvSpPr>
        <p:spPr>
          <a:xfrm flipV="1">
            <a:off x="5513900" y="495019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FF08507-1A1C-46CE-9527-924EF47BA25E}"/>
              </a:ext>
            </a:extLst>
          </p:cNvPr>
          <p:cNvSpPr/>
          <p:nvPr/>
        </p:nvSpPr>
        <p:spPr>
          <a:xfrm flipV="1">
            <a:off x="5865681" y="495019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E185-8CB6-D5B9-0F08-9814925CCBAA}"/>
              </a:ext>
            </a:extLst>
          </p:cNvPr>
          <p:cNvSpPr txBox="1"/>
          <p:nvPr/>
        </p:nvSpPr>
        <p:spPr>
          <a:xfrm>
            <a:off x="5188387" y="1256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7472-7772-97CC-A45C-916488627F25}"/>
              </a:ext>
            </a:extLst>
          </p:cNvPr>
          <p:cNvSpPr txBox="1"/>
          <p:nvPr/>
        </p:nvSpPr>
        <p:spPr>
          <a:xfrm>
            <a:off x="4556038" y="42517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9BD87-598B-B5C6-0B4E-62083BC8189E}"/>
              </a:ext>
            </a:extLst>
          </p:cNvPr>
          <p:cNvSpPr txBox="1"/>
          <p:nvPr/>
        </p:nvSpPr>
        <p:spPr>
          <a:xfrm>
            <a:off x="6054531" y="4222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B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426E776-9C38-2BE1-DF36-C9F8D4CC8736}"/>
              </a:ext>
            </a:extLst>
          </p:cNvPr>
          <p:cNvSpPr/>
          <p:nvPr/>
        </p:nvSpPr>
        <p:spPr>
          <a:xfrm flipV="1">
            <a:off x="37068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F1B50A9-E620-51F2-742B-48031D95D38F}"/>
              </a:ext>
            </a:extLst>
          </p:cNvPr>
          <p:cNvSpPr/>
          <p:nvPr/>
        </p:nvSpPr>
        <p:spPr>
          <a:xfrm flipV="1">
            <a:off x="3962400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3FC5DEA-440F-5912-005E-FB9FD8959CDB}"/>
              </a:ext>
            </a:extLst>
          </p:cNvPr>
          <p:cNvSpPr/>
          <p:nvPr/>
        </p:nvSpPr>
        <p:spPr>
          <a:xfrm flipV="1">
            <a:off x="37830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3DD4928F-BE8D-0D70-BAB9-F9FC0BE21D6F}"/>
              </a:ext>
            </a:extLst>
          </p:cNvPr>
          <p:cNvSpPr/>
          <p:nvPr/>
        </p:nvSpPr>
        <p:spPr>
          <a:xfrm flipV="1">
            <a:off x="448376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522198D9-B3E3-844F-D293-AE3822BFB537}"/>
              </a:ext>
            </a:extLst>
          </p:cNvPr>
          <p:cNvSpPr/>
          <p:nvPr/>
        </p:nvSpPr>
        <p:spPr>
          <a:xfrm flipV="1">
            <a:off x="511685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86AAFF8-3148-79AB-CB32-AA541F5EA826}"/>
              </a:ext>
            </a:extLst>
          </p:cNvPr>
          <p:cNvSpPr/>
          <p:nvPr/>
        </p:nvSpPr>
        <p:spPr>
          <a:xfrm flipV="1">
            <a:off x="683451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3805518-F68E-F12E-F061-09179433EC09}"/>
              </a:ext>
            </a:extLst>
          </p:cNvPr>
          <p:cNvSpPr/>
          <p:nvPr/>
        </p:nvSpPr>
        <p:spPr>
          <a:xfrm flipV="1">
            <a:off x="568807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FFB18A0-3708-E9CC-D883-0DB608AA8D05}"/>
              </a:ext>
            </a:extLst>
          </p:cNvPr>
          <p:cNvSpPr/>
          <p:nvPr/>
        </p:nvSpPr>
        <p:spPr>
          <a:xfrm flipV="1">
            <a:off x="4985084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C2645E2-2748-37D6-CABA-BEFB2E8CE3D0}"/>
              </a:ext>
            </a:extLst>
          </p:cNvPr>
          <p:cNvSpPr/>
          <p:nvPr/>
        </p:nvSpPr>
        <p:spPr>
          <a:xfrm flipV="1">
            <a:off x="4679996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151FDBA-C100-D6DE-286E-BE62AC7C5DB1}"/>
              </a:ext>
            </a:extLst>
          </p:cNvPr>
          <p:cNvSpPr/>
          <p:nvPr/>
        </p:nvSpPr>
        <p:spPr>
          <a:xfrm flipV="1">
            <a:off x="425932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570B6C9-D149-75D1-9A41-C4098A88DE7C}"/>
              </a:ext>
            </a:extLst>
          </p:cNvPr>
          <p:cNvSpPr/>
          <p:nvPr/>
        </p:nvSpPr>
        <p:spPr>
          <a:xfrm flipV="1">
            <a:off x="556833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A886063-48C6-53AB-C84C-92E3A249E467}"/>
              </a:ext>
            </a:extLst>
          </p:cNvPr>
          <p:cNvSpPr/>
          <p:nvPr/>
        </p:nvSpPr>
        <p:spPr>
          <a:xfrm flipV="1">
            <a:off x="7490231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1E0DFD-12D4-BB03-DBB9-1766A83E83F7}"/>
              </a:ext>
            </a:extLst>
          </p:cNvPr>
          <p:cNvSpPr/>
          <p:nvPr/>
        </p:nvSpPr>
        <p:spPr>
          <a:xfrm flipV="1">
            <a:off x="768388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93DE0E9E-3B6F-5A75-9560-A9AF2420C076}"/>
              </a:ext>
            </a:extLst>
          </p:cNvPr>
          <p:cNvSpPr/>
          <p:nvPr/>
        </p:nvSpPr>
        <p:spPr>
          <a:xfrm flipV="1">
            <a:off x="741596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16D29EE-C170-D497-9993-3A508EFE23A7}"/>
              </a:ext>
            </a:extLst>
          </p:cNvPr>
          <p:cNvSpPr/>
          <p:nvPr/>
        </p:nvSpPr>
        <p:spPr>
          <a:xfrm flipV="1">
            <a:off x="726034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CED8DF7-8F99-F158-FE2E-1A05A891206B}"/>
              </a:ext>
            </a:extLst>
          </p:cNvPr>
          <p:cNvSpPr/>
          <p:nvPr/>
        </p:nvSpPr>
        <p:spPr>
          <a:xfrm flipV="1">
            <a:off x="5955346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5968415-2B23-9CFC-9791-2D712941487A}"/>
              </a:ext>
            </a:extLst>
          </p:cNvPr>
          <p:cNvSpPr/>
          <p:nvPr/>
        </p:nvSpPr>
        <p:spPr>
          <a:xfrm flipV="1">
            <a:off x="707599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D86F25-043B-AEB8-73F2-C76A2D81B3D2}"/>
              </a:ext>
            </a:extLst>
          </p:cNvPr>
          <p:cNvSpPr/>
          <p:nvPr/>
        </p:nvSpPr>
        <p:spPr>
          <a:xfrm flipV="1">
            <a:off x="6489022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5BCFFD9-3F6F-9151-E368-78F7362A05E6}"/>
              </a:ext>
            </a:extLst>
          </p:cNvPr>
          <p:cNvSpPr/>
          <p:nvPr/>
        </p:nvSpPr>
        <p:spPr>
          <a:xfrm flipV="1">
            <a:off x="6685250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B63EC17-6D1B-9891-D7C7-98956FDFC76E}"/>
              </a:ext>
            </a:extLst>
          </p:cNvPr>
          <p:cNvSpPr/>
          <p:nvPr/>
        </p:nvSpPr>
        <p:spPr>
          <a:xfrm flipV="1">
            <a:off x="543025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1E24F4A-89D7-9B76-AFEF-78966D1A1CCC}"/>
              </a:ext>
            </a:extLst>
          </p:cNvPr>
          <p:cNvSpPr/>
          <p:nvPr/>
        </p:nvSpPr>
        <p:spPr>
          <a:xfrm flipV="1">
            <a:off x="6228919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3B929E3-0E09-DF2E-30A3-E4DB007DFF8D}"/>
              </a:ext>
            </a:extLst>
          </p:cNvPr>
          <p:cNvSpPr/>
          <p:nvPr/>
        </p:nvSpPr>
        <p:spPr>
          <a:xfrm flipV="1">
            <a:off x="757230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6880BDF-8000-3480-4419-6DF6E05BF5AE}"/>
              </a:ext>
            </a:extLst>
          </p:cNvPr>
          <p:cNvSpPr/>
          <p:nvPr/>
        </p:nvSpPr>
        <p:spPr>
          <a:xfrm flipV="1">
            <a:off x="778085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94D22-224D-61D8-7993-3B701C345D5E}"/>
              </a:ext>
            </a:extLst>
          </p:cNvPr>
          <p:cNvSpPr txBox="1"/>
          <p:nvPr/>
        </p:nvSpPr>
        <p:spPr>
          <a:xfrm>
            <a:off x="2519981" y="9172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9945D-7343-123F-E865-8D061A8B21CD}"/>
              </a:ext>
            </a:extLst>
          </p:cNvPr>
          <p:cNvSpPr txBox="1"/>
          <p:nvPr/>
        </p:nvSpPr>
        <p:spPr>
          <a:xfrm>
            <a:off x="3025811" y="12453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08B02F-18B9-C710-C46E-6ECC29D01DC0}"/>
              </a:ext>
            </a:extLst>
          </p:cNvPr>
          <p:cNvCxnSpPr>
            <a:cxnSpLocks/>
          </p:cNvCxnSpPr>
          <p:nvPr/>
        </p:nvCxnSpPr>
        <p:spPr>
          <a:xfrm flipV="1">
            <a:off x="5811824" y="917294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0F6091-3E4C-923F-5BC7-5C69BA3F4F9E}"/>
              </a:ext>
            </a:extLst>
          </p:cNvPr>
          <p:cNvSpPr txBox="1"/>
          <p:nvPr/>
        </p:nvSpPr>
        <p:spPr>
          <a:xfrm>
            <a:off x="4838640" y="15854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 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D6F7DB-7896-0C2C-69FD-97BE18EC196E}"/>
              </a:ext>
            </a:extLst>
          </p:cNvPr>
          <p:cNvCxnSpPr/>
          <p:nvPr/>
        </p:nvCxnSpPr>
        <p:spPr>
          <a:xfrm>
            <a:off x="3451344" y="2414283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E34099EE-234A-4072-0659-E5B7C6BD09D5}"/>
              </a:ext>
            </a:extLst>
          </p:cNvPr>
          <p:cNvSpPr/>
          <p:nvPr/>
        </p:nvSpPr>
        <p:spPr>
          <a:xfrm flipV="1">
            <a:off x="370687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28E6C7AC-BEB9-77B2-466A-C57D88551712}"/>
              </a:ext>
            </a:extLst>
          </p:cNvPr>
          <p:cNvSpPr/>
          <p:nvPr/>
        </p:nvSpPr>
        <p:spPr>
          <a:xfrm flipV="1">
            <a:off x="396240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B9BEAA01-FC4A-4F92-6A27-81623BC5D184}"/>
              </a:ext>
            </a:extLst>
          </p:cNvPr>
          <p:cNvSpPr/>
          <p:nvPr/>
        </p:nvSpPr>
        <p:spPr>
          <a:xfrm flipV="1">
            <a:off x="695944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8036EBF-8D59-343B-FBCB-8570DF6F3320}"/>
              </a:ext>
            </a:extLst>
          </p:cNvPr>
          <p:cNvSpPr/>
          <p:nvPr/>
        </p:nvSpPr>
        <p:spPr>
          <a:xfrm flipV="1">
            <a:off x="448376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358676F-E30C-ECA8-E481-E7E71A65453C}"/>
              </a:ext>
            </a:extLst>
          </p:cNvPr>
          <p:cNvSpPr/>
          <p:nvPr/>
        </p:nvSpPr>
        <p:spPr>
          <a:xfrm flipV="1">
            <a:off x="511685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EDD08519-6915-7A7D-C448-9D7C96FBCBF7}"/>
              </a:ext>
            </a:extLst>
          </p:cNvPr>
          <p:cNvSpPr/>
          <p:nvPr/>
        </p:nvSpPr>
        <p:spPr>
          <a:xfrm flipV="1">
            <a:off x="683451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9491611-5902-5BB7-AAD7-DFCE466D6681}"/>
              </a:ext>
            </a:extLst>
          </p:cNvPr>
          <p:cNvSpPr/>
          <p:nvPr/>
        </p:nvSpPr>
        <p:spPr>
          <a:xfrm flipV="1">
            <a:off x="6004321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7B502B7-AA3A-FCD3-9263-CF780F3A529B}"/>
              </a:ext>
            </a:extLst>
          </p:cNvPr>
          <p:cNvSpPr/>
          <p:nvPr/>
        </p:nvSpPr>
        <p:spPr>
          <a:xfrm flipV="1">
            <a:off x="4985084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BB9F0B7D-F556-15E2-03B3-A7E9A00B7C10}"/>
              </a:ext>
            </a:extLst>
          </p:cNvPr>
          <p:cNvSpPr/>
          <p:nvPr/>
        </p:nvSpPr>
        <p:spPr>
          <a:xfrm flipV="1">
            <a:off x="4679996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BDE5618-F552-2200-CDA5-3D86D2A3F2C8}"/>
              </a:ext>
            </a:extLst>
          </p:cNvPr>
          <p:cNvSpPr/>
          <p:nvPr/>
        </p:nvSpPr>
        <p:spPr>
          <a:xfrm flipV="1">
            <a:off x="7464733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1233B8B7-3832-7112-9E24-F9A3F9EA6053}"/>
              </a:ext>
            </a:extLst>
          </p:cNvPr>
          <p:cNvSpPr/>
          <p:nvPr/>
        </p:nvSpPr>
        <p:spPr>
          <a:xfrm flipV="1">
            <a:off x="588458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46E4BF67-41D8-A1E5-904E-9E3914F5BF6A}"/>
              </a:ext>
            </a:extLst>
          </p:cNvPr>
          <p:cNvSpPr/>
          <p:nvPr/>
        </p:nvSpPr>
        <p:spPr>
          <a:xfrm flipV="1">
            <a:off x="406731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395E0E8-036F-38D6-7DDB-A49FF0CDF189}"/>
              </a:ext>
            </a:extLst>
          </p:cNvPr>
          <p:cNvSpPr/>
          <p:nvPr/>
        </p:nvSpPr>
        <p:spPr>
          <a:xfrm flipV="1">
            <a:off x="439240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C9224000-5780-0187-AB82-C2F6A18F26BE}"/>
              </a:ext>
            </a:extLst>
          </p:cNvPr>
          <p:cNvSpPr/>
          <p:nvPr/>
        </p:nvSpPr>
        <p:spPr>
          <a:xfrm flipV="1">
            <a:off x="5187751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1C76384-A155-898C-62B3-C4C381569461}"/>
              </a:ext>
            </a:extLst>
          </p:cNvPr>
          <p:cNvSpPr/>
          <p:nvPr/>
        </p:nvSpPr>
        <p:spPr>
          <a:xfrm flipV="1">
            <a:off x="726034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50F055-60EA-3EA7-A546-239EC4D57EB5}"/>
              </a:ext>
            </a:extLst>
          </p:cNvPr>
          <p:cNvSpPr/>
          <p:nvPr/>
        </p:nvSpPr>
        <p:spPr>
          <a:xfrm flipV="1">
            <a:off x="570784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65E7C56-A31A-D8D4-1C79-70C150A96ED4}"/>
              </a:ext>
            </a:extLst>
          </p:cNvPr>
          <p:cNvSpPr/>
          <p:nvPr/>
        </p:nvSpPr>
        <p:spPr>
          <a:xfrm flipV="1">
            <a:off x="70759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9769A3EA-782E-B1E2-D2B9-230039D1BE2E}"/>
              </a:ext>
            </a:extLst>
          </p:cNvPr>
          <p:cNvSpPr/>
          <p:nvPr/>
        </p:nvSpPr>
        <p:spPr>
          <a:xfrm flipV="1">
            <a:off x="6489022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69041044-EE0D-E199-FEFC-15D578E906DB}"/>
              </a:ext>
            </a:extLst>
          </p:cNvPr>
          <p:cNvSpPr/>
          <p:nvPr/>
        </p:nvSpPr>
        <p:spPr>
          <a:xfrm flipV="1">
            <a:off x="6685250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D63E351-0A78-1C76-C2AE-1B6D10087A58}"/>
              </a:ext>
            </a:extLst>
          </p:cNvPr>
          <p:cNvSpPr/>
          <p:nvPr/>
        </p:nvSpPr>
        <p:spPr>
          <a:xfrm flipV="1">
            <a:off x="543025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9CC3FE40-B8CC-7D0C-56F5-B989CCA8981D}"/>
              </a:ext>
            </a:extLst>
          </p:cNvPr>
          <p:cNvSpPr/>
          <p:nvPr/>
        </p:nvSpPr>
        <p:spPr>
          <a:xfrm flipV="1">
            <a:off x="6228919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A704626D-FB9E-4B46-510F-A4830189BA4A}"/>
              </a:ext>
            </a:extLst>
          </p:cNvPr>
          <p:cNvSpPr/>
          <p:nvPr/>
        </p:nvSpPr>
        <p:spPr>
          <a:xfrm flipV="1">
            <a:off x="48843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560C2EE-8EDF-A404-AFFA-BB45695F5D53}"/>
              </a:ext>
            </a:extLst>
          </p:cNvPr>
          <p:cNvSpPr/>
          <p:nvPr/>
        </p:nvSpPr>
        <p:spPr>
          <a:xfrm flipV="1">
            <a:off x="7780854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32FF28-F51A-8740-2909-574068BFD87C}"/>
              </a:ext>
            </a:extLst>
          </p:cNvPr>
          <p:cNvSpPr txBox="1"/>
          <p:nvPr/>
        </p:nvSpPr>
        <p:spPr>
          <a:xfrm>
            <a:off x="2519981" y="190153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E3CC1-9D5C-5F41-7F2C-BA4BA55E2F26}"/>
              </a:ext>
            </a:extLst>
          </p:cNvPr>
          <p:cNvSpPr txBox="1"/>
          <p:nvPr/>
        </p:nvSpPr>
        <p:spPr>
          <a:xfrm>
            <a:off x="3025811" y="22296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8B9A2C-A201-A1CD-8115-89D7A6A9F12D}"/>
              </a:ext>
            </a:extLst>
          </p:cNvPr>
          <p:cNvCxnSpPr>
            <a:cxnSpLocks/>
          </p:cNvCxnSpPr>
          <p:nvPr/>
        </p:nvCxnSpPr>
        <p:spPr>
          <a:xfrm flipV="1">
            <a:off x="6188805" y="1880910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7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78D4DA-BF74-0098-C341-E65391428840}"/>
              </a:ext>
            </a:extLst>
          </p:cNvPr>
          <p:cNvGrpSpPr/>
          <p:nvPr/>
        </p:nvGrpSpPr>
        <p:grpSpPr>
          <a:xfrm>
            <a:off x="7491662" y="1367419"/>
            <a:ext cx="3459892" cy="2020446"/>
            <a:chOff x="6635578" y="1093455"/>
            <a:chExt cx="3459892" cy="2020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6A7A3B4-7BAA-9732-4287-B192EA4B95CF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4BFAAA-C346-8512-AFAD-DC35BFD46CE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081E25A-C53B-2408-5FBA-C11CE3F893ED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6565049-682D-8653-C87E-B82082860379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1AADD9-F62B-EF7D-1DD2-7076F97E77BF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A086794-D92C-5C2A-0C51-F9A451B51EBD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9AD608-FE98-AAA4-70A6-B665C5F08647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C4A312A-0BF0-CB89-15FB-729205575DE3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E856FC1-6BFD-19F0-A10E-F3AAECA75FF6}"/>
                </a:ext>
              </a:extLst>
            </p:cNvPr>
            <p:cNvCxnSpPr>
              <a:stCxn id="106" idx="4"/>
              <a:endCxn id="107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8094113-A0F7-491F-9176-D91662664A37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8D86051-0C96-9048-D44A-E232EAFF1ECB}"/>
                </a:ext>
              </a:extLst>
            </p:cNvPr>
            <p:cNvCxnSpPr>
              <a:cxnSpLocks/>
              <a:stCxn id="107" idx="4"/>
              <a:endCxn id="112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D10A870-72F1-AFCA-563F-3A0A8B7C293F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E6590B-767A-14D4-FAD5-02B88DD214B7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6A11A9-80D6-D27B-F77B-A88FB1CC4724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C7E8EB-DF3A-602E-7671-9B59E475B18B}"/>
              </a:ext>
            </a:extLst>
          </p:cNvPr>
          <p:cNvGrpSpPr/>
          <p:nvPr/>
        </p:nvGrpSpPr>
        <p:grpSpPr>
          <a:xfrm>
            <a:off x="7242091" y="1598252"/>
            <a:ext cx="3459892" cy="2020446"/>
            <a:chOff x="6635578" y="1093455"/>
            <a:chExt cx="3459892" cy="202044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4416A2-C139-0C5D-0591-5893B3DB46BD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9CCDC4A-C39D-77CE-F0C8-C49B280153F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347EAF-8E98-1245-DCE2-6E739566F423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EE8FC2-2D62-14F6-4E3E-54601A560B3B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3904E7-23E9-FF4C-0314-156E40D44C6A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8E0F81-403D-72BC-9252-089C008F118A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B4E0F3-7BD8-B932-1E6B-4E5B3BA713F6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CF53D1A-7331-3542-F411-AFB928062681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CCB5FAF-3717-77BF-9344-213304E94622}"/>
                </a:ext>
              </a:extLst>
            </p:cNvPr>
            <p:cNvCxnSpPr>
              <a:stCxn id="91" idx="4"/>
              <a:endCxn id="9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6A2F8D9-97E4-0331-4F4B-3A15264535F2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4F8DA4D-0483-A6CB-151A-B90A86095F83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333189-C45C-F429-7E11-800344C59286}"/>
                </a:ext>
              </a:extLst>
            </p:cNvPr>
            <p:cNvCxnSpPr>
              <a:cxnSpLocks/>
              <a:stCxn id="92" idx="4"/>
              <a:endCxn id="9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3458DF4-4691-453F-9D26-B2B1EA805FA0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72D150C-FD11-89F3-1F01-3036D2AE2AA3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2517A-FDA7-5139-AE2C-740E2CA1E670}"/>
              </a:ext>
            </a:extLst>
          </p:cNvPr>
          <p:cNvGrpSpPr/>
          <p:nvPr/>
        </p:nvGrpSpPr>
        <p:grpSpPr>
          <a:xfrm>
            <a:off x="6988811" y="1839491"/>
            <a:ext cx="3459892" cy="2020446"/>
            <a:chOff x="6635578" y="1093455"/>
            <a:chExt cx="3459892" cy="2020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4D056F-FF18-107A-AB97-21B7D62BE29C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C3D80-7E87-1AA7-B509-3D96F96EB4F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3A939-9601-05D1-BE15-E5E6540A0738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315A30-8CEB-82FD-4AEF-3AC2A6EEFA04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61916C-66F1-7D26-CAF3-72EA45C9ABBC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F2EEE7-A902-CEAA-5268-272EF7A45208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4F5730-1F92-29F4-52BD-665297158B6D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31ACA2-D467-6699-DFB8-4B477DBD4989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419E66-8D0C-F48A-BD1C-DC25B8BFF8E0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5D1EAF-2095-0131-ECBB-BBD6B550D186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620EB3-650F-5230-4AE0-F4DE6F1F765C}"/>
                </a:ext>
              </a:extLst>
            </p:cNvPr>
            <p:cNvCxnSpPr>
              <a:cxnSpLocks/>
              <a:stCxn id="62" idx="4"/>
              <a:endCxn id="6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9C4434-8FF3-225E-D607-D5C4AFF11DC5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438B3A-D960-6006-6E00-70F7811BEC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BC8259-EA48-82F9-0B3F-32BF116C84BC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2AE5B6-AB44-8363-4B3E-7B12DCD89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281"/>
              </p:ext>
            </p:extLst>
          </p:nvPr>
        </p:nvGraphicFramePr>
        <p:xfrm>
          <a:off x="709827" y="1579834"/>
          <a:ext cx="396102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2609749881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242046263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224241495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925517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8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2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89304E-23F8-88BB-506E-A32C896A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7447"/>
              </p:ext>
            </p:extLst>
          </p:nvPr>
        </p:nvGraphicFramePr>
        <p:xfrm>
          <a:off x="5002427" y="1579834"/>
          <a:ext cx="990257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1268386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4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185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04051EC-2A91-1562-A653-1096DFB747C4}"/>
              </a:ext>
            </a:extLst>
          </p:cNvPr>
          <p:cNvSpPr txBox="1"/>
          <p:nvPr/>
        </p:nvSpPr>
        <p:spPr>
          <a:xfrm>
            <a:off x="709827" y="766119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training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E7EB5-3A31-3CA0-4708-3600EBE5543D}"/>
              </a:ext>
            </a:extLst>
          </p:cNvPr>
          <p:cNvSpPr/>
          <p:nvPr/>
        </p:nvSpPr>
        <p:spPr>
          <a:xfrm>
            <a:off x="170969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DE20CE-9CF5-296B-3840-3CB7411F813C}"/>
              </a:ext>
            </a:extLst>
          </p:cNvPr>
          <p:cNvSpPr/>
          <p:nvPr/>
        </p:nvSpPr>
        <p:spPr>
          <a:xfrm>
            <a:off x="368231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8F4F8-A8B8-D87C-4F83-C5CCB71A6BD1}"/>
              </a:ext>
            </a:extLst>
          </p:cNvPr>
          <p:cNvSpPr/>
          <p:nvPr/>
        </p:nvSpPr>
        <p:spPr>
          <a:xfrm>
            <a:off x="721155" y="2350071"/>
            <a:ext cx="5267788" cy="78854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0E4D33-A7AB-2965-44B8-7498E5847C44}"/>
              </a:ext>
            </a:extLst>
          </p:cNvPr>
          <p:cNvSpPr/>
          <p:nvPr/>
        </p:nvSpPr>
        <p:spPr>
          <a:xfrm>
            <a:off x="1709695" y="2350071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2424F-0B52-4CA4-F464-BF0FB19EF34A}"/>
              </a:ext>
            </a:extLst>
          </p:cNvPr>
          <p:cNvSpPr/>
          <p:nvPr/>
        </p:nvSpPr>
        <p:spPr>
          <a:xfrm>
            <a:off x="3682315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37AA5-079C-FDEF-EA28-D25F64FBD013}"/>
              </a:ext>
            </a:extLst>
          </p:cNvPr>
          <p:cNvSpPr/>
          <p:nvPr/>
        </p:nvSpPr>
        <p:spPr>
          <a:xfrm>
            <a:off x="5029578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A266769-F573-61B4-8D4D-72B3CEB7ABBE}"/>
              </a:ext>
            </a:extLst>
          </p:cNvPr>
          <p:cNvGrpSpPr/>
          <p:nvPr/>
        </p:nvGrpSpPr>
        <p:grpSpPr>
          <a:xfrm>
            <a:off x="6693588" y="2122096"/>
            <a:ext cx="3459892" cy="2020446"/>
            <a:chOff x="6635578" y="1093455"/>
            <a:chExt cx="3459892" cy="20204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D9E839-5072-C00C-E8B3-2C817E6DBCC4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8009A3-777D-B77D-10CC-007944C6187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1B907E-EF3B-E4DD-79C0-2EA7DCAE45CE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D043B-453B-5C98-4CA3-F0C64BDF4282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10CC5A-EE88-5F9E-546D-B51369ADFBC4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2D0098-0815-E072-67A4-979C382DC3A2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40FBA9-5F3E-EC53-6B94-7624301FFF6E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07441-9C2B-669D-8C68-62E3E13E2248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F139F-1770-4F35-97A0-6382BACD48C2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D7AB3E-9779-50A9-0B6B-E302325A122D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C7F8F9-5DB0-48F8-DDC5-BBA39EA58807}"/>
                </a:ext>
              </a:extLst>
            </p:cNvPr>
            <p:cNvCxnSpPr>
              <a:cxnSpLocks/>
              <a:stCxn id="33" idx="4"/>
              <a:endCxn id="38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A66B06C-B707-C358-D6F3-F2D928B6B683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99F423-120E-C3D3-2ECD-F66AA45E6C07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891525-2534-21BF-E8E5-E2BCD8519642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6FDD24B-E1D4-70D4-102A-D65E2023D27D}"/>
              </a:ext>
            </a:extLst>
          </p:cNvPr>
          <p:cNvSpPr/>
          <p:nvPr/>
        </p:nvSpPr>
        <p:spPr>
          <a:xfrm>
            <a:off x="6127269" y="2458066"/>
            <a:ext cx="494270" cy="684658"/>
          </a:xfrm>
          <a:prstGeom prst="rightArrow">
            <a:avLst>
              <a:gd name="adj1" fmla="val 536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E0936D-DBDE-7B27-F073-82465FB83549}"/>
              </a:ext>
            </a:extLst>
          </p:cNvPr>
          <p:cNvSpPr txBox="1"/>
          <p:nvPr/>
        </p:nvSpPr>
        <p:spPr>
          <a:xfrm>
            <a:off x="1094695" y="367801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Bag data and features randomly</a:t>
            </a:r>
          </a:p>
        </p:txBody>
      </p:sp>
      <p:pic>
        <p:nvPicPr>
          <p:cNvPr id="121" name="Graphic 120" descr="Repeat with solid fill">
            <a:extLst>
              <a:ext uri="{FF2B5EF4-FFF2-40B4-BE49-F238E27FC236}">
                <a16:creationId xmlns:a16="http://schemas.microsoft.com/office/drawing/2014/main" id="{2EC5C01A-D14B-E8E9-7DAA-EC6D1572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385" y="1020026"/>
            <a:ext cx="914400" cy="9144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86DD60-1CC6-28A4-BB4B-C9B8EEE027C1}"/>
              </a:ext>
            </a:extLst>
          </p:cNvPr>
          <p:cNvSpPr txBox="1"/>
          <p:nvPr/>
        </p:nvSpPr>
        <p:spPr>
          <a:xfrm>
            <a:off x="9745555" y="1049314"/>
            <a:ext cx="270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make more trees</a:t>
            </a:r>
          </a:p>
        </p:txBody>
      </p:sp>
    </p:spTree>
    <p:extLst>
      <p:ext uri="{BB962C8B-B14F-4D97-AF65-F5344CB8AC3E}">
        <p14:creationId xmlns:p14="http://schemas.microsoft.com/office/powerpoint/2010/main" val="117571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25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919003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284227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284227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919002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7AF5F-0E33-1A70-8005-40C93BD93513}"/>
              </a:ext>
            </a:extLst>
          </p:cNvPr>
          <p:cNvGrpSpPr/>
          <p:nvPr/>
        </p:nvGrpSpPr>
        <p:grpSpPr>
          <a:xfrm>
            <a:off x="4167931" y="1753566"/>
            <a:ext cx="2765492" cy="2423295"/>
            <a:chOff x="4167931" y="1753566"/>
            <a:chExt cx="2765492" cy="2423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19D29D-36F2-4318-2C18-9B780A812089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295DE-1CC0-DB06-CD1D-113DBC38A499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F9039-5602-BAF3-3F9F-86B80602B567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76285-6750-620E-F2F5-56A1496B70F4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F58F4-4C86-A06D-C7C6-BACF4CAD654F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94AD5A-16EE-42EE-D36F-6C1CD9E87B4D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1E6E2-5048-26BE-CAE6-34C5AD7CB00B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077238-D6A2-ADDE-33D6-A51FFCB6C81B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CE1165-804D-1B1B-38F1-7B2BF489D59F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9E8928-07E1-EC8C-3A0C-3BED2229CF25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AEFE3-C34E-6C1A-33F5-6EFDF921B6A3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32C472-236D-81C3-E37D-AC1C5886EF3D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FFE5A-AF12-5D1E-2C87-59E881C61116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8B226-6296-6371-33DD-2B0017CFF91C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801443-B0AC-E981-6CE2-A967FB8990FF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429B92-F1D2-2A35-5C37-882B1D995352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27B4A-CF80-D77E-5CD6-997AB6175782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D4652-AB01-4218-B800-CFD5C1C2595F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73BCF5-E775-9A34-D237-F0327CE99A7C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ED5F6B-DFB8-2715-4CA7-EDEA0B304B7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A4551-11BD-2D05-76B5-01069CC9427B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74E2B9-7467-68E5-B583-A017BB26EE4A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510294" y="1558636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956D670-3322-6050-063E-894AC3D6727B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93967" y="2838796"/>
            <a:ext cx="0" cy="2053145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7DC8F3-B3E9-C561-3ABA-DEF3249DD72D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752417" y="3113116"/>
            <a:ext cx="0" cy="1909558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H="1">
            <a:off x="1134406" y="4394078"/>
            <a:ext cx="2465223" cy="1697338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73" y="4377630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" y="6091416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0" y="2068307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792018" y="260170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157242" y="24643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157242" y="291243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792017" y="307420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383309" y="1985179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2D963-316C-64B2-BE4D-F514A508E45D}"/>
              </a:ext>
            </a:extLst>
          </p:cNvPr>
          <p:cNvCxnSpPr>
            <a:cxnSpLocks/>
          </p:cNvCxnSpPr>
          <p:nvPr/>
        </p:nvCxnSpPr>
        <p:spPr>
          <a:xfrm flipV="1">
            <a:off x="3407281" y="1282787"/>
            <a:ext cx="0" cy="3486553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87D72D-B87C-5FF1-8A2B-D8FADAA3AD5E}"/>
              </a:ext>
            </a:extLst>
          </p:cNvPr>
          <p:cNvGrpSpPr/>
          <p:nvPr/>
        </p:nvGrpSpPr>
        <p:grpSpPr>
          <a:xfrm rot="21104863">
            <a:off x="3233909" y="3861573"/>
            <a:ext cx="3603254" cy="2881101"/>
            <a:chOff x="4167931" y="1753566"/>
            <a:chExt cx="2765492" cy="2423295"/>
          </a:xfrm>
          <a:solidFill>
            <a:schemeClr val="bg1"/>
          </a:solidFill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80A494-08FD-8506-492E-8035A9FBB478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4C87F6-8AA7-3741-9813-3C3E6034947B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B19EB12-0D30-9E93-090B-E41820134620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C8BE27-63C7-91AA-BBA2-1BEC12E2F059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FF656B-9EB4-FFDA-6B4C-5930332FF2C7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CA99B6-BE19-FE50-E4D4-3148A433DF96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949CD2E-5BFC-C98B-BE77-82851C365774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7C13C3-1280-959A-F20D-B6F101EB7D45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CB4508-3525-80D2-30C6-C6441E88BF8B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D2E586-EBF9-CF45-A1BD-6D9482A49C4C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502140-82F2-4CD7-8F60-F91243A72F32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FBCC5F-1735-2FF6-9F0B-9EA4D1DB0739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8832FC-0992-4F9F-B7D9-4B1F65D5B6B1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1FD85-4673-05DA-B066-833BE35DEA85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08DAEBD-952A-5246-A0A6-C7DFEDF671C2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6C0AF8A-39AC-36D2-B8F2-E8D082FE9890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BD7B67-05D6-0F88-ECEC-03960642548B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B8D25A-5E28-D25C-AC48-7AF64D2D3BD6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5A301E-D690-E432-7024-94312626710A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E9B440-CB5B-94FA-CCB0-2099B23621A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0986EE-3AFE-B5DD-3CDB-D513039470B6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C9BFA4-BB2F-0D72-2F0C-BD10398A0B95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AE41C9C-11DE-90AA-C8B7-C2D167F70335}"/>
              </a:ext>
            </a:extLst>
          </p:cNvPr>
          <p:cNvSpPr/>
          <p:nvPr/>
        </p:nvSpPr>
        <p:spPr>
          <a:xfrm>
            <a:off x="5123081" y="34747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F6F370-E26B-7B50-8295-4DCA0CB4BAA8}"/>
              </a:ext>
            </a:extLst>
          </p:cNvPr>
          <p:cNvSpPr/>
          <p:nvPr/>
        </p:nvSpPr>
        <p:spPr>
          <a:xfrm>
            <a:off x="5205552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A4CCB5-A086-22A8-8B38-4E32276C22C0}"/>
              </a:ext>
            </a:extLst>
          </p:cNvPr>
          <p:cNvSpPr/>
          <p:nvPr/>
        </p:nvSpPr>
        <p:spPr>
          <a:xfrm>
            <a:off x="4985840" y="393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C0A12AB-33EE-AB72-8460-6FA10A6FC8EE}"/>
              </a:ext>
            </a:extLst>
          </p:cNvPr>
          <p:cNvSpPr/>
          <p:nvPr/>
        </p:nvSpPr>
        <p:spPr>
          <a:xfrm>
            <a:off x="4132928" y="41148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FC5041-0DB0-60B1-41B5-F460DECC790C}"/>
              </a:ext>
            </a:extLst>
          </p:cNvPr>
          <p:cNvSpPr/>
          <p:nvPr/>
        </p:nvSpPr>
        <p:spPr>
          <a:xfrm>
            <a:off x="4460951" y="4248578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0146B9-21FA-CD4D-5F2C-F8C126899344}"/>
              </a:ext>
            </a:extLst>
          </p:cNvPr>
          <p:cNvSpPr/>
          <p:nvPr/>
        </p:nvSpPr>
        <p:spPr>
          <a:xfrm>
            <a:off x="4002134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7CAF9A-E62D-C24C-7655-1CABD615412A}"/>
              </a:ext>
            </a:extLst>
          </p:cNvPr>
          <p:cNvSpPr/>
          <p:nvPr/>
        </p:nvSpPr>
        <p:spPr>
          <a:xfrm>
            <a:off x="4603640" y="436113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CFF6C8-B2D1-17E7-9300-921EC1A2FFB6}"/>
              </a:ext>
            </a:extLst>
          </p:cNvPr>
          <p:cNvSpPr/>
          <p:nvPr/>
        </p:nvSpPr>
        <p:spPr>
          <a:xfrm>
            <a:off x="5203912" y="26517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1A1984-06E7-22F9-223B-5FF2444F47A6}"/>
              </a:ext>
            </a:extLst>
          </p:cNvPr>
          <p:cNvSpPr/>
          <p:nvPr/>
        </p:nvSpPr>
        <p:spPr>
          <a:xfrm>
            <a:off x="4662362" y="29260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868CB6-4A45-7098-9401-1E87C4CA239F}"/>
              </a:ext>
            </a:extLst>
          </p:cNvPr>
          <p:cNvSpPr/>
          <p:nvPr/>
        </p:nvSpPr>
        <p:spPr>
          <a:xfrm>
            <a:off x="5751576" y="215798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33E291-99EE-8344-F8ED-295CAB110690}"/>
              </a:ext>
            </a:extLst>
          </p:cNvPr>
          <p:cNvSpPr/>
          <p:nvPr/>
        </p:nvSpPr>
        <p:spPr>
          <a:xfrm>
            <a:off x="3764916" y="274320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8C44EB-5067-049A-3163-ABC81D7927B1}"/>
              </a:ext>
            </a:extLst>
          </p:cNvPr>
          <p:cNvSpPr/>
          <p:nvPr/>
        </p:nvSpPr>
        <p:spPr>
          <a:xfrm>
            <a:off x="3810081" y="30175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1B121A4-8B0C-C888-6CEC-0593E74857D9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3854971" y="2930236"/>
            <a:ext cx="0" cy="216318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DAD32C-E9CE-102D-B5C2-D56C75D88020}"/>
              </a:ext>
            </a:extLst>
          </p:cNvPr>
          <p:cNvCxnSpPr>
            <a:cxnSpLocks/>
          </p:cNvCxnSpPr>
          <p:nvPr/>
        </p:nvCxnSpPr>
        <p:spPr>
          <a:xfrm>
            <a:off x="3876530" y="3204556"/>
            <a:ext cx="0" cy="250966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EA33A86-68F1-EA3B-9CFB-D0E94F8725A8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836048" y="2345020"/>
            <a:ext cx="0" cy="262152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511F486-23FB-AF0C-FE82-214100B1C1A0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092189" y="3753196"/>
            <a:ext cx="0" cy="15060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DBE478-D5C9-AA31-7C96-F8673C100A15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4222983" y="4301836"/>
            <a:ext cx="0" cy="108029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85BB1A6-958E-5311-237D-A57C35847AE3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551006" y="4435614"/>
            <a:ext cx="0" cy="77512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9AB9F3F-0F61-9566-5C92-3CF7F80B3DCC}"/>
              </a:ext>
            </a:extLst>
          </p:cNvPr>
          <p:cNvCxnSpPr>
            <a:cxnSpLocks/>
          </p:cNvCxnSpPr>
          <p:nvPr/>
        </p:nvCxnSpPr>
        <p:spPr>
          <a:xfrm flipH="1">
            <a:off x="4692382" y="4410667"/>
            <a:ext cx="0" cy="90299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07596B1-D639-00BE-89A4-4BB74FDCB447}"/>
              </a:ext>
            </a:extLst>
          </p:cNvPr>
          <p:cNvCxnSpPr>
            <a:cxnSpLocks/>
          </p:cNvCxnSpPr>
          <p:nvPr/>
        </p:nvCxnSpPr>
        <p:spPr>
          <a:xfrm flipH="1">
            <a:off x="5058579" y="4037676"/>
            <a:ext cx="0" cy="128621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9867E4E-D2F0-4070-AA39-647F4C5D56C5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5196739" y="3661756"/>
            <a:ext cx="0" cy="15065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038DC2-440A-6A57-2EFC-13B41A89A700}"/>
              </a:ext>
            </a:extLst>
          </p:cNvPr>
          <p:cNvCxnSpPr>
            <a:cxnSpLocks/>
          </p:cNvCxnSpPr>
          <p:nvPr/>
        </p:nvCxnSpPr>
        <p:spPr>
          <a:xfrm flipH="1">
            <a:off x="5293967" y="3448396"/>
            <a:ext cx="0" cy="192257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Freeform 230">
            <a:extLst>
              <a:ext uri="{FF2B5EF4-FFF2-40B4-BE49-F238E27FC236}">
                <a16:creationId xmlns:a16="http://schemas.microsoft.com/office/drawing/2014/main" id="{014E9A93-C92C-0270-73B9-E5A590F13D40}"/>
              </a:ext>
            </a:extLst>
          </p:cNvPr>
          <p:cNvSpPr/>
          <p:nvPr/>
        </p:nvSpPr>
        <p:spPr>
          <a:xfrm rot="10800000">
            <a:off x="2805063" y="1555509"/>
            <a:ext cx="3777261" cy="3463488"/>
          </a:xfrm>
          <a:custGeom>
            <a:avLst/>
            <a:gdLst>
              <a:gd name="connsiteX0" fmla="*/ 3777261 w 3777261"/>
              <a:gd name="connsiteY0" fmla="*/ 3463488 h 3463488"/>
              <a:gd name="connsiteX1" fmla="*/ 3769347 w 3777261"/>
              <a:gd name="connsiteY1" fmla="*/ 3463488 h 3463488"/>
              <a:gd name="connsiteX2" fmla="*/ 3767504 w 3777261"/>
              <a:gd name="connsiteY2" fmla="*/ 3459569 h 3463488"/>
              <a:gd name="connsiteX3" fmla="*/ 1887326 w 3777261"/>
              <a:gd name="connsiteY3" fmla="*/ 3277365 h 3463488"/>
              <a:gd name="connsiteX4" fmla="*/ 7147 w 3777261"/>
              <a:gd name="connsiteY4" fmla="*/ 3459569 h 3463488"/>
              <a:gd name="connsiteX5" fmla="*/ 5305 w 3777261"/>
              <a:gd name="connsiteY5" fmla="*/ 3463488 h 3463488"/>
              <a:gd name="connsiteX6" fmla="*/ 0 w 3777261"/>
              <a:gd name="connsiteY6" fmla="*/ 3463488 h 3463488"/>
              <a:gd name="connsiteX7" fmla="*/ 1888631 w 3777261"/>
              <a:gd name="connsiteY7" fmla="*/ 0 h 34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7261" h="3463488">
                <a:moveTo>
                  <a:pt x="3777261" y="3463488"/>
                </a:moveTo>
                <a:lnTo>
                  <a:pt x="3769347" y="3463488"/>
                </a:lnTo>
                <a:lnTo>
                  <a:pt x="3767504" y="3459569"/>
                </a:lnTo>
                <a:cubicBezTo>
                  <a:pt x="3670721" y="3357228"/>
                  <a:pt x="2865872" y="3277365"/>
                  <a:pt x="1887326" y="3277365"/>
                </a:cubicBezTo>
                <a:cubicBezTo>
                  <a:pt x="908779" y="3277365"/>
                  <a:pt x="103931" y="3357228"/>
                  <a:pt x="7147" y="3459569"/>
                </a:cubicBezTo>
                <a:lnTo>
                  <a:pt x="5305" y="3463488"/>
                </a:lnTo>
                <a:lnTo>
                  <a:pt x="0" y="3463488"/>
                </a:lnTo>
                <a:lnTo>
                  <a:pt x="1888631" y="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3C404FD-E772-B95F-5DA4-4E6AD4A72E82}"/>
              </a:ext>
            </a:extLst>
          </p:cNvPr>
          <p:cNvSpPr/>
          <p:nvPr/>
        </p:nvSpPr>
        <p:spPr>
          <a:xfrm>
            <a:off x="2805062" y="1330124"/>
            <a:ext cx="3779871" cy="405909"/>
          </a:xfrm>
          <a:prstGeom prst="ellipse">
            <a:avLst/>
          </a:prstGeom>
          <a:solidFill>
            <a:schemeClr val="tx1">
              <a:alpha val="10926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B6A3D-5188-74F8-2A2C-49E31EA6A005}"/>
              </a:ext>
            </a:extLst>
          </p:cNvPr>
          <p:cNvSpPr/>
          <p:nvPr/>
        </p:nvSpPr>
        <p:spPr>
          <a:xfrm>
            <a:off x="4681683" y="45720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F2E535-50CD-8E5E-9139-DAF73C5E6268}"/>
              </a:ext>
            </a:extLst>
          </p:cNvPr>
          <p:cNvSpPr/>
          <p:nvPr/>
        </p:nvSpPr>
        <p:spPr>
          <a:xfrm>
            <a:off x="4678629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A3BE13-BD2C-1F2B-F555-CAEB67FD23CD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757680" y="4759036"/>
            <a:ext cx="0" cy="74925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23DEC1-F43A-872E-5E91-D3F0E7BC8EDC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768684" y="3753196"/>
            <a:ext cx="0" cy="1887693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A180BC-2BC6-53D9-A810-7FAC95AFA733}"/>
              </a:ext>
            </a:extLst>
          </p:cNvPr>
          <p:cNvSpPr/>
          <p:nvPr/>
        </p:nvSpPr>
        <p:spPr>
          <a:xfrm>
            <a:off x="4097351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C136D6-8281-2E57-6844-AF4D068975B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4187406" y="3570316"/>
            <a:ext cx="0" cy="1938694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99B342-DA3E-3B37-709D-4CA0ABA78746}"/>
              </a:ext>
            </a:extLst>
          </p:cNvPr>
          <p:cNvSpPr/>
          <p:nvPr/>
        </p:nvSpPr>
        <p:spPr>
          <a:xfrm>
            <a:off x="5339698" y="329184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FD96BE7-C0AA-E48A-5EE1-1B0648F6DFE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5429753" y="3478876"/>
            <a:ext cx="0" cy="201401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216305-2102-3246-75B3-1F0016108C1B}"/>
              </a:ext>
            </a:extLst>
          </p:cNvPr>
          <p:cNvSpPr/>
          <p:nvPr/>
        </p:nvSpPr>
        <p:spPr>
          <a:xfrm>
            <a:off x="4991403" y="269301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76ECE9-57BA-ADEF-3EE8-395ED3B854D7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81458" y="2880046"/>
            <a:ext cx="0" cy="288772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5D9B84-02DC-A667-F95E-C7094770C42A}"/>
              </a:ext>
            </a:extLst>
          </p:cNvPr>
          <p:cNvSpPr/>
          <p:nvPr/>
        </p:nvSpPr>
        <p:spPr>
          <a:xfrm>
            <a:off x="5492024" y="26974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1021D4E-15D9-C1D1-D97A-AF75C5CF0A59}"/>
              </a:ext>
            </a:extLst>
          </p:cNvPr>
          <p:cNvCxnSpPr>
            <a:cxnSpLocks/>
          </p:cNvCxnSpPr>
          <p:nvPr/>
        </p:nvCxnSpPr>
        <p:spPr>
          <a:xfrm>
            <a:off x="5582079" y="2859116"/>
            <a:ext cx="0" cy="2756373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6362F4-549B-1642-BF07-E4C4F03F4FEE}"/>
              </a:ext>
            </a:extLst>
          </p:cNvPr>
          <p:cNvSpPr/>
          <p:nvPr/>
        </p:nvSpPr>
        <p:spPr>
          <a:xfrm>
            <a:off x="5771639" y="25603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981333-862E-C8A3-67EA-D55677183337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861694" y="2747356"/>
            <a:ext cx="0" cy="245005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5931E88-FD7F-875A-9EBF-9E897A0CFE60}"/>
              </a:ext>
            </a:extLst>
          </p:cNvPr>
          <p:cNvSpPr/>
          <p:nvPr/>
        </p:nvSpPr>
        <p:spPr>
          <a:xfrm>
            <a:off x="6485047" y="151495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04A97C7-BBF4-2A1E-ABD1-05673BB43EBA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6575102" y="1701986"/>
            <a:ext cx="0" cy="362230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08BC8F-0551-0003-E3B1-496337F7589B}"/>
              </a:ext>
            </a:extLst>
          </p:cNvPr>
          <p:cNvSpPr/>
          <p:nvPr/>
        </p:nvSpPr>
        <p:spPr>
          <a:xfrm>
            <a:off x="3423788" y="21945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DFB7B8A-7FF8-D036-BFBE-262455CD964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3513725" y="2381596"/>
            <a:ext cx="0" cy="3111291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72E0ABE-4848-AE69-FFE9-6E69AA2DEFC0}"/>
              </a:ext>
            </a:extLst>
          </p:cNvPr>
          <p:cNvSpPr/>
          <p:nvPr/>
        </p:nvSpPr>
        <p:spPr>
          <a:xfrm>
            <a:off x="2978454" y="1993392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35639E1-55A9-6C44-4048-9DAE8B5EB706}"/>
              </a:ext>
            </a:extLst>
          </p:cNvPr>
          <p:cNvCxnSpPr>
            <a:stCxn id="152" idx="2"/>
          </p:cNvCxnSpPr>
          <p:nvPr/>
        </p:nvCxnSpPr>
        <p:spPr>
          <a:xfrm flipH="1">
            <a:off x="3068508" y="2180428"/>
            <a:ext cx="0" cy="353379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A42B416-9A4D-DE3D-1BCB-05AF27F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0" y="57512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83290-42EC-29AC-E43E-E540103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4" y="1368562"/>
            <a:ext cx="5025571" cy="3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03C07-3C7B-902F-5C97-71899F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1072"/>
            <a:ext cx="7772400" cy="3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29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445657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20763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8496" y="293836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Prior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1FA50D-5565-BEA2-8E92-00F57057AAB9}"/>
              </a:ext>
            </a:extLst>
          </p:cNvPr>
          <p:cNvSpPr/>
          <p:nvPr/>
        </p:nvSpPr>
        <p:spPr>
          <a:xfrm>
            <a:off x="2315029" y="2155371"/>
            <a:ext cx="6669314" cy="1857829"/>
          </a:xfrm>
          <a:custGeom>
            <a:avLst/>
            <a:gdLst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573485 w 6669314"/>
              <a:gd name="connsiteY67" fmla="*/ 834572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1966685 w 6669314"/>
              <a:gd name="connsiteY24" fmla="*/ 791029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669314" h="1857829">
                <a:moveTo>
                  <a:pt x="0" y="1023258"/>
                </a:moveTo>
                <a:lnTo>
                  <a:pt x="152400" y="304800"/>
                </a:lnTo>
                <a:lnTo>
                  <a:pt x="261257" y="1625600"/>
                </a:lnTo>
                <a:lnTo>
                  <a:pt x="341085" y="769258"/>
                </a:lnTo>
                <a:lnTo>
                  <a:pt x="384628" y="1139372"/>
                </a:lnTo>
                <a:lnTo>
                  <a:pt x="391885" y="936172"/>
                </a:lnTo>
                <a:lnTo>
                  <a:pt x="508000" y="210458"/>
                </a:lnTo>
                <a:lnTo>
                  <a:pt x="587828" y="1857829"/>
                </a:lnTo>
                <a:lnTo>
                  <a:pt x="638628" y="899886"/>
                </a:lnTo>
                <a:lnTo>
                  <a:pt x="682171" y="1197429"/>
                </a:lnTo>
                <a:lnTo>
                  <a:pt x="798285" y="718458"/>
                </a:lnTo>
                <a:lnTo>
                  <a:pt x="841828" y="950686"/>
                </a:lnTo>
                <a:lnTo>
                  <a:pt x="965200" y="508000"/>
                </a:lnTo>
                <a:lnTo>
                  <a:pt x="994228" y="696686"/>
                </a:lnTo>
                <a:lnTo>
                  <a:pt x="1117600" y="1226458"/>
                </a:lnTo>
                <a:lnTo>
                  <a:pt x="1226457" y="878115"/>
                </a:lnTo>
                <a:lnTo>
                  <a:pt x="1342571" y="1291772"/>
                </a:lnTo>
                <a:lnTo>
                  <a:pt x="1502228" y="428172"/>
                </a:lnTo>
                <a:lnTo>
                  <a:pt x="1524000" y="595086"/>
                </a:lnTo>
                <a:lnTo>
                  <a:pt x="1596571" y="283029"/>
                </a:lnTo>
                <a:lnTo>
                  <a:pt x="1669142" y="899886"/>
                </a:lnTo>
                <a:lnTo>
                  <a:pt x="1756228" y="674915"/>
                </a:lnTo>
                <a:lnTo>
                  <a:pt x="1807028" y="950686"/>
                </a:lnTo>
                <a:lnTo>
                  <a:pt x="1879600" y="1458686"/>
                </a:lnTo>
                <a:lnTo>
                  <a:pt x="1966685" y="791029"/>
                </a:lnTo>
                <a:cubicBezTo>
                  <a:pt x="1913101" y="829303"/>
                  <a:pt x="2024943" y="906943"/>
                  <a:pt x="2002971" y="928915"/>
                </a:cubicBezTo>
                <a:lnTo>
                  <a:pt x="2162628" y="1146629"/>
                </a:lnTo>
                <a:lnTo>
                  <a:pt x="2206171" y="849086"/>
                </a:lnTo>
                <a:lnTo>
                  <a:pt x="2351314" y="515258"/>
                </a:lnTo>
                <a:lnTo>
                  <a:pt x="2423885" y="856343"/>
                </a:lnTo>
                <a:lnTo>
                  <a:pt x="2467428" y="1030515"/>
                </a:lnTo>
                <a:lnTo>
                  <a:pt x="2503714" y="754743"/>
                </a:lnTo>
                <a:lnTo>
                  <a:pt x="2576285" y="943429"/>
                </a:lnTo>
                <a:lnTo>
                  <a:pt x="2583542" y="754743"/>
                </a:lnTo>
                <a:lnTo>
                  <a:pt x="2685142" y="529772"/>
                </a:lnTo>
                <a:lnTo>
                  <a:pt x="2714171" y="805543"/>
                </a:lnTo>
                <a:lnTo>
                  <a:pt x="2794000" y="558800"/>
                </a:lnTo>
                <a:lnTo>
                  <a:pt x="2830285" y="798286"/>
                </a:lnTo>
                <a:lnTo>
                  <a:pt x="2917371" y="1270000"/>
                </a:lnTo>
                <a:lnTo>
                  <a:pt x="2931885" y="827315"/>
                </a:lnTo>
                <a:lnTo>
                  <a:pt x="3120571" y="558800"/>
                </a:lnTo>
                <a:lnTo>
                  <a:pt x="3178628" y="732972"/>
                </a:lnTo>
                <a:lnTo>
                  <a:pt x="3251200" y="1182915"/>
                </a:lnTo>
                <a:lnTo>
                  <a:pt x="3280228" y="827315"/>
                </a:lnTo>
                <a:lnTo>
                  <a:pt x="3381828" y="1284515"/>
                </a:lnTo>
                <a:lnTo>
                  <a:pt x="3519714" y="725715"/>
                </a:lnTo>
                <a:lnTo>
                  <a:pt x="3664857" y="442686"/>
                </a:lnTo>
                <a:lnTo>
                  <a:pt x="3679371" y="732972"/>
                </a:lnTo>
                <a:lnTo>
                  <a:pt x="3998685" y="0"/>
                </a:lnTo>
                <a:lnTo>
                  <a:pt x="4013200" y="1524000"/>
                </a:lnTo>
                <a:lnTo>
                  <a:pt x="4107542" y="986972"/>
                </a:lnTo>
                <a:lnTo>
                  <a:pt x="4245428" y="696686"/>
                </a:lnTo>
                <a:lnTo>
                  <a:pt x="4303485" y="798286"/>
                </a:lnTo>
                <a:lnTo>
                  <a:pt x="4383314" y="1248229"/>
                </a:lnTo>
                <a:lnTo>
                  <a:pt x="4463142" y="791029"/>
                </a:lnTo>
                <a:lnTo>
                  <a:pt x="4572000" y="1153886"/>
                </a:lnTo>
                <a:lnTo>
                  <a:pt x="4673600" y="573315"/>
                </a:lnTo>
                <a:lnTo>
                  <a:pt x="4746171" y="907143"/>
                </a:lnTo>
                <a:lnTo>
                  <a:pt x="4869542" y="1291772"/>
                </a:lnTo>
                <a:lnTo>
                  <a:pt x="4862285" y="754743"/>
                </a:lnTo>
                <a:lnTo>
                  <a:pt x="5058228" y="442686"/>
                </a:lnTo>
                <a:lnTo>
                  <a:pt x="5167085" y="769258"/>
                </a:lnTo>
                <a:lnTo>
                  <a:pt x="5210628" y="1103086"/>
                </a:lnTo>
                <a:lnTo>
                  <a:pt x="5399314" y="820058"/>
                </a:lnTo>
                <a:lnTo>
                  <a:pt x="5450114" y="1233715"/>
                </a:lnTo>
                <a:lnTo>
                  <a:pt x="5508171" y="812800"/>
                </a:lnTo>
                <a:lnTo>
                  <a:pt x="5617028" y="587829"/>
                </a:lnTo>
                <a:lnTo>
                  <a:pt x="5624285" y="863601"/>
                </a:lnTo>
                <a:lnTo>
                  <a:pt x="5660571" y="674915"/>
                </a:lnTo>
                <a:lnTo>
                  <a:pt x="5805714" y="921658"/>
                </a:lnTo>
                <a:lnTo>
                  <a:pt x="5863771" y="1197429"/>
                </a:lnTo>
                <a:lnTo>
                  <a:pt x="5907314" y="936172"/>
                </a:lnTo>
                <a:lnTo>
                  <a:pt x="6066971" y="1190172"/>
                </a:lnTo>
                <a:lnTo>
                  <a:pt x="6204857" y="152400"/>
                </a:lnTo>
                <a:lnTo>
                  <a:pt x="6291942" y="682172"/>
                </a:lnTo>
                <a:lnTo>
                  <a:pt x="6400800" y="420915"/>
                </a:lnTo>
                <a:lnTo>
                  <a:pt x="6560457" y="740229"/>
                </a:lnTo>
                <a:lnTo>
                  <a:pt x="6669314" y="486229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1426" y="3429000"/>
            <a:ext cx="827314" cy="0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293260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19239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1239" y="2644785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Linear Kernel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6625" y="3421745"/>
            <a:ext cx="827314" cy="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98FC36-AAFE-AC5D-71C8-D3147040DF7D}"/>
              </a:ext>
            </a:extLst>
          </p:cNvPr>
          <p:cNvCxnSpPr>
            <a:cxnSpLocks/>
          </p:cNvCxnSpPr>
          <p:nvPr/>
        </p:nvCxnSpPr>
        <p:spPr>
          <a:xfrm flipV="1">
            <a:off x="2307771" y="2931885"/>
            <a:ext cx="6683829" cy="38100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384975-317C-1D61-1DAF-3879FF02D226}"/>
              </a:ext>
            </a:extLst>
          </p:cNvPr>
          <p:cNvSpPr txBox="1"/>
          <p:nvPr/>
        </p:nvSpPr>
        <p:spPr>
          <a:xfrm>
            <a:off x="9061239" y="3472544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RBF Kernel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87E85-1C6C-20F4-C039-02F9785399BE}"/>
              </a:ext>
            </a:extLst>
          </p:cNvPr>
          <p:cNvCxnSpPr>
            <a:cxnSpLocks/>
          </p:cNvCxnSpPr>
          <p:nvPr/>
        </p:nvCxnSpPr>
        <p:spPr>
          <a:xfrm>
            <a:off x="9386625" y="4249504"/>
            <a:ext cx="82731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334E9980-52C3-DA5F-0693-4879452636CB}"/>
              </a:ext>
            </a:extLst>
          </p:cNvPr>
          <p:cNvSpPr/>
          <p:nvPr/>
        </p:nvSpPr>
        <p:spPr>
          <a:xfrm>
            <a:off x="2325914" y="2490625"/>
            <a:ext cx="6669315" cy="1187319"/>
          </a:xfrm>
          <a:custGeom>
            <a:avLst/>
            <a:gdLst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83513 h 1230472"/>
              <a:gd name="connsiteX1" fmla="*/ 348343 w 6669315"/>
              <a:gd name="connsiteY1" fmla="*/ 246485 h 1230472"/>
              <a:gd name="connsiteX2" fmla="*/ 653143 w 6669315"/>
              <a:gd name="connsiteY2" fmla="*/ 1182656 h 1230472"/>
              <a:gd name="connsiteX3" fmla="*/ 1001486 w 6669315"/>
              <a:gd name="connsiteY3" fmla="*/ 297285 h 1230472"/>
              <a:gd name="connsiteX4" fmla="*/ 1182915 w 6669315"/>
              <a:gd name="connsiteY4" fmla="*/ 972199 h 1230472"/>
              <a:gd name="connsiteX5" fmla="*/ 1516743 w 6669315"/>
              <a:gd name="connsiteY5" fmla="*/ 65056 h 1230472"/>
              <a:gd name="connsiteX6" fmla="*/ 1770743 w 6669315"/>
              <a:gd name="connsiteY6" fmla="*/ 645628 h 1230472"/>
              <a:gd name="connsiteX7" fmla="*/ 2213429 w 6669315"/>
              <a:gd name="connsiteY7" fmla="*/ 275513 h 1230472"/>
              <a:gd name="connsiteX8" fmla="*/ 2670629 w 6669315"/>
              <a:gd name="connsiteY8" fmla="*/ 1044770 h 1230472"/>
              <a:gd name="connsiteX9" fmla="*/ 2895600 w 6669315"/>
              <a:gd name="connsiteY9" fmla="*/ 391628 h 1230472"/>
              <a:gd name="connsiteX10" fmla="*/ 3185886 w 6669315"/>
              <a:gd name="connsiteY10" fmla="*/ 130370 h 1230472"/>
              <a:gd name="connsiteX11" fmla="*/ 3577772 w 6669315"/>
              <a:gd name="connsiteY11" fmla="*/ 1081056 h 1230472"/>
              <a:gd name="connsiteX12" fmla="*/ 3831772 w 6669315"/>
              <a:gd name="connsiteY12" fmla="*/ 268256 h 1230472"/>
              <a:gd name="connsiteX13" fmla="*/ 4042229 w 6669315"/>
              <a:gd name="connsiteY13" fmla="*/ 689170 h 1230472"/>
              <a:gd name="connsiteX14" fmla="*/ 4347029 w 6669315"/>
              <a:gd name="connsiteY14" fmla="*/ 290028 h 1230472"/>
              <a:gd name="connsiteX15" fmla="*/ 4542972 w 6669315"/>
              <a:gd name="connsiteY15" fmla="*/ 94085 h 1230472"/>
              <a:gd name="connsiteX16" fmla="*/ 5007429 w 6669315"/>
              <a:gd name="connsiteY16" fmla="*/ 928656 h 1230472"/>
              <a:gd name="connsiteX17" fmla="*/ 5319486 w 6669315"/>
              <a:gd name="connsiteY17" fmla="*/ 275513 h 1230472"/>
              <a:gd name="connsiteX18" fmla="*/ 5631543 w 6669315"/>
              <a:gd name="connsiteY18" fmla="*/ 877856 h 1230472"/>
              <a:gd name="connsiteX19" fmla="*/ 5900058 w 6669315"/>
              <a:gd name="connsiteY19" fmla="*/ 732713 h 1230472"/>
              <a:gd name="connsiteX20" fmla="*/ 6088743 w 6669315"/>
              <a:gd name="connsiteY20" fmla="*/ 1037513 h 1230472"/>
              <a:gd name="connsiteX21" fmla="*/ 6241143 w 6669315"/>
              <a:gd name="connsiteY21" fmla="*/ 819799 h 1230472"/>
              <a:gd name="connsiteX22" fmla="*/ 6364515 w 6669315"/>
              <a:gd name="connsiteY22" fmla="*/ 1131856 h 1230472"/>
              <a:gd name="connsiteX23" fmla="*/ 6669315 w 6669315"/>
              <a:gd name="connsiteY23" fmla="*/ 544028 h 1230472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116287 w 6669315"/>
              <a:gd name="connsiteY17" fmla="*/ 912713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200500 w 6669315"/>
              <a:gd name="connsiteY4" fmla="*/ 3575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9315" h="1187319">
                <a:moveTo>
                  <a:pt x="0" y="740360"/>
                </a:moveTo>
                <a:cubicBezTo>
                  <a:pt x="116114" y="561351"/>
                  <a:pt x="239486" y="136808"/>
                  <a:pt x="348343" y="203332"/>
                </a:cubicBezTo>
                <a:cubicBezTo>
                  <a:pt x="457200" y="269856"/>
                  <a:pt x="537029" y="1434627"/>
                  <a:pt x="653143" y="1139503"/>
                </a:cubicBezTo>
                <a:cubicBezTo>
                  <a:pt x="769257" y="844379"/>
                  <a:pt x="910260" y="384458"/>
                  <a:pt x="1001486" y="254132"/>
                </a:cubicBezTo>
                <a:cubicBezTo>
                  <a:pt x="1092712" y="123806"/>
                  <a:pt x="1084828" y="387365"/>
                  <a:pt x="1200500" y="357546"/>
                </a:cubicBezTo>
                <a:cubicBezTo>
                  <a:pt x="1316172" y="327727"/>
                  <a:pt x="1421702" y="-18919"/>
                  <a:pt x="1516743" y="21903"/>
                </a:cubicBezTo>
                <a:cubicBezTo>
                  <a:pt x="1611784" y="62725"/>
                  <a:pt x="1645161" y="598359"/>
                  <a:pt x="1770743" y="602475"/>
                </a:cubicBezTo>
                <a:cubicBezTo>
                  <a:pt x="1896325" y="606591"/>
                  <a:pt x="2101036" y="228244"/>
                  <a:pt x="2213429" y="232360"/>
                </a:cubicBezTo>
                <a:cubicBezTo>
                  <a:pt x="2325822" y="236476"/>
                  <a:pt x="2525300" y="1012712"/>
                  <a:pt x="2670629" y="1001617"/>
                </a:cubicBezTo>
                <a:cubicBezTo>
                  <a:pt x="2815958" y="990522"/>
                  <a:pt x="2765762" y="272275"/>
                  <a:pt x="2895600" y="348475"/>
                </a:cubicBezTo>
                <a:cubicBezTo>
                  <a:pt x="3025438" y="424675"/>
                  <a:pt x="3055257" y="-229678"/>
                  <a:pt x="3185886" y="87217"/>
                </a:cubicBezTo>
                <a:cubicBezTo>
                  <a:pt x="3316515" y="404112"/>
                  <a:pt x="3461332" y="921870"/>
                  <a:pt x="3577772" y="1037903"/>
                </a:cubicBezTo>
                <a:cubicBezTo>
                  <a:pt x="3694212" y="1153936"/>
                  <a:pt x="3814374" y="643110"/>
                  <a:pt x="3884526" y="783415"/>
                </a:cubicBezTo>
                <a:cubicBezTo>
                  <a:pt x="3954678" y="923720"/>
                  <a:pt x="3965145" y="735440"/>
                  <a:pt x="4042229" y="646017"/>
                </a:cubicBezTo>
                <a:cubicBezTo>
                  <a:pt x="4119313" y="556594"/>
                  <a:pt x="4268526" y="184700"/>
                  <a:pt x="4347029" y="246875"/>
                </a:cubicBezTo>
                <a:cubicBezTo>
                  <a:pt x="4425532" y="309050"/>
                  <a:pt x="4454886" y="58794"/>
                  <a:pt x="4542972" y="50932"/>
                </a:cubicBezTo>
                <a:cubicBezTo>
                  <a:pt x="4631058" y="43070"/>
                  <a:pt x="4903410" y="905391"/>
                  <a:pt x="5007429" y="885503"/>
                </a:cubicBezTo>
                <a:cubicBezTo>
                  <a:pt x="5111448" y="865615"/>
                  <a:pt x="5215467" y="450074"/>
                  <a:pt x="5319486" y="232360"/>
                </a:cubicBezTo>
                <a:cubicBezTo>
                  <a:pt x="5405362" y="223893"/>
                  <a:pt x="5542038" y="883084"/>
                  <a:pt x="5631543" y="834703"/>
                </a:cubicBezTo>
                <a:cubicBezTo>
                  <a:pt x="5721048" y="786322"/>
                  <a:pt x="5838372" y="691979"/>
                  <a:pt x="5900058" y="689560"/>
                </a:cubicBezTo>
                <a:cubicBezTo>
                  <a:pt x="5961744" y="687141"/>
                  <a:pt x="6016172" y="994360"/>
                  <a:pt x="6088743" y="994360"/>
                </a:cubicBezTo>
                <a:cubicBezTo>
                  <a:pt x="6161314" y="994360"/>
                  <a:pt x="6173410" y="789950"/>
                  <a:pt x="6241143" y="776646"/>
                </a:cubicBezTo>
                <a:cubicBezTo>
                  <a:pt x="6308876" y="763342"/>
                  <a:pt x="6248401" y="1117732"/>
                  <a:pt x="6364515" y="1088703"/>
                </a:cubicBezTo>
                <a:cubicBezTo>
                  <a:pt x="6480629" y="1059674"/>
                  <a:pt x="6567715" y="696818"/>
                  <a:pt x="6669315" y="5008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315215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84064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36698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45258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87350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93729" y="330376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15443" y="252049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8263" y="270515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31488" y="25662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8263" y="29318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55859" y="290939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9100" y="33332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293093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F7491-EDBC-897E-F4DB-1F0060805F04}"/>
              </a:ext>
            </a:extLst>
          </p:cNvPr>
          <p:cNvSpPr/>
          <p:nvPr/>
        </p:nvSpPr>
        <p:spPr>
          <a:xfrm>
            <a:off x="2374660" y="2523918"/>
            <a:ext cx="6607708" cy="1244236"/>
          </a:xfrm>
          <a:custGeom>
            <a:avLst/>
            <a:gdLst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22359 w 6607708"/>
              <a:gd name="connsiteY3" fmla="*/ 863792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592420 w 6607708"/>
              <a:gd name="connsiteY2" fmla="*/ 203342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7708" h="1244236">
                <a:moveTo>
                  <a:pt x="0" y="109579"/>
                </a:moveTo>
                <a:cubicBezTo>
                  <a:pt x="378775" y="182441"/>
                  <a:pt x="729091" y="260813"/>
                  <a:pt x="994494" y="276440"/>
                </a:cubicBezTo>
                <a:cubicBezTo>
                  <a:pt x="1259897" y="292067"/>
                  <a:pt x="1422027" y="114631"/>
                  <a:pt x="1592420" y="203342"/>
                </a:cubicBezTo>
                <a:cubicBezTo>
                  <a:pt x="1762813" y="292053"/>
                  <a:pt x="1750522" y="723106"/>
                  <a:pt x="2016850" y="808708"/>
                </a:cubicBezTo>
                <a:cubicBezTo>
                  <a:pt x="2283178" y="894310"/>
                  <a:pt x="2789004" y="843487"/>
                  <a:pt x="3190389" y="716954"/>
                </a:cubicBezTo>
                <a:cubicBezTo>
                  <a:pt x="3591774" y="590421"/>
                  <a:pt x="4105901" y="150738"/>
                  <a:pt x="4425162" y="49509"/>
                </a:cubicBezTo>
                <a:cubicBezTo>
                  <a:pt x="4744423" y="-51720"/>
                  <a:pt x="4941320" y="19474"/>
                  <a:pt x="5105957" y="109579"/>
                </a:cubicBezTo>
                <a:cubicBezTo>
                  <a:pt x="5270594" y="199684"/>
                  <a:pt x="5249457" y="461100"/>
                  <a:pt x="5412981" y="590139"/>
                </a:cubicBezTo>
                <a:cubicBezTo>
                  <a:pt x="5576505" y="719178"/>
                  <a:pt x="5887980" y="774799"/>
                  <a:pt x="6087101" y="883815"/>
                </a:cubicBezTo>
                <a:cubicBezTo>
                  <a:pt x="6286222" y="992831"/>
                  <a:pt x="6446965" y="1118533"/>
                  <a:pt x="6607708" y="1244236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15D7759-5331-BDB2-B2F9-687CE01DC243}"/>
              </a:ext>
            </a:extLst>
          </p:cNvPr>
          <p:cNvSpPr/>
          <p:nvPr/>
        </p:nvSpPr>
        <p:spPr>
          <a:xfrm>
            <a:off x="2325840" y="2508361"/>
            <a:ext cx="6607709" cy="1069649"/>
          </a:xfrm>
          <a:custGeom>
            <a:avLst/>
            <a:gdLst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7709" h="1069649">
                <a:moveTo>
                  <a:pt x="0" y="699139"/>
                </a:moveTo>
                <a:cubicBezTo>
                  <a:pt x="59514" y="863775"/>
                  <a:pt x="119028" y="1028411"/>
                  <a:pt x="300351" y="959442"/>
                </a:cubicBezTo>
                <a:cubicBezTo>
                  <a:pt x="481674" y="890473"/>
                  <a:pt x="913288" y="332044"/>
                  <a:pt x="1087936" y="285323"/>
                </a:cubicBezTo>
                <a:cubicBezTo>
                  <a:pt x="1262584" y="238602"/>
                  <a:pt x="1191391" y="582336"/>
                  <a:pt x="1348240" y="679115"/>
                </a:cubicBezTo>
                <a:cubicBezTo>
                  <a:pt x="1505089" y="775894"/>
                  <a:pt x="1555148" y="861550"/>
                  <a:pt x="2029034" y="866000"/>
                </a:cubicBezTo>
                <a:cubicBezTo>
                  <a:pt x="2502920" y="870450"/>
                  <a:pt x="2666445" y="191881"/>
                  <a:pt x="3070249" y="65066"/>
                </a:cubicBezTo>
                <a:cubicBezTo>
                  <a:pt x="3474053" y="-61749"/>
                  <a:pt x="4073641" y="21681"/>
                  <a:pt x="4451860" y="105112"/>
                </a:cubicBezTo>
                <a:cubicBezTo>
                  <a:pt x="4830079" y="188543"/>
                  <a:pt x="5133767" y="406576"/>
                  <a:pt x="5339563" y="565650"/>
                </a:cubicBezTo>
                <a:cubicBezTo>
                  <a:pt x="5545359" y="724724"/>
                  <a:pt x="5560932" y="1003939"/>
                  <a:pt x="5686634" y="1059559"/>
                </a:cubicBezTo>
                <a:cubicBezTo>
                  <a:pt x="5812336" y="1115179"/>
                  <a:pt x="5940264" y="923845"/>
                  <a:pt x="6093776" y="899372"/>
                </a:cubicBezTo>
                <a:cubicBezTo>
                  <a:pt x="6247288" y="874899"/>
                  <a:pt x="6427498" y="893810"/>
                  <a:pt x="6607709" y="912721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2C935C-570A-ABE1-346A-C1B4E0FF31EE}"/>
              </a:ext>
            </a:extLst>
          </p:cNvPr>
          <p:cNvSpPr/>
          <p:nvPr/>
        </p:nvSpPr>
        <p:spPr>
          <a:xfrm>
            <a:off x="2352538" y="2585099"/>
            <a:ext cx="6601034" cy="1340534"/>
          </a:xfrm>
          <a:custGeom>
            <a:avLst/>
            <a:gdLst>
              <a:gd name="connsiteX0" fmla="*/ 0 w 6601034"/>
              <a:gd name="connsiteY0" fmla="*/ 401715 h 1100898"/>
              <a:gd name="connsiteX1" fmla="*/ 1081262 w 6601034"/>
              <a:gd name="connsiteY1" fmla="*/ 194807 h 1100898"/>
              <a:gd name="connsiteX2" fmla="*/ 1988987 w 6601034"/>
              <a:gd name="connsiteY2" fmla="*/ 775484 h 1100898"/>
              <a:gd name="connsiteX3" fmla="*/ 3163691 w 6601034"/>
              <a:gd name="connsiteY3" fmla="*/ 1069160 h 1100898"/>
              <a:gd name="connsiteX4" fmla="*/ 4311697 w 6601034"/>
              <a:gd name="connsiteY4" fmla="*/ 27945 h 1100898"/>
              <a:gd name="connsiteX5" fmla="*/ 4992491 w 6601034"/>
              <a:gd name="connsiteY5" fmla="*/ 321621 h 1100898"/>
              <a:gd name="connsiteX6" fmla="*/ 5740029 w 6601034"/>
              <a:gd name="connsiteY6" fmla="*/ 575251 h 1100898"/>
              <a:gd name="connsiteX7" fmla="*/ 6113799 w 6601034"/>
              <a:gd name="connsiteY7" fmla="*/ 855578 h 1100898"/>
              <a:gd name="connsiteX8" fmla="*/ 6601034 w 6601034"/>
              <a:gd name="connsiteY8" fmla="*/ 501832 h 1100898"/>
              <a:gd name="connsiteX0" fmla="*/ 0 w 6601034"/>
              <a:gd name="connsiteY0" fmla="*/ 415493 h 1340534"/>
              <a:gd name="connsiteX1" fmla="*/ 1081262 w 6601034"/>
              <a:gd name="connsiteY1" fmla="*/ 208585 h 1340534"/>
              <a:gd name="connsiteX2" fmla="*/ 1988987 w 6601034"/>
              <a:gd name="connsiteY2" fmla="*/ 789262 h 1340534"/>
              <a:gd name="connsiteX3" fmla="*/ 3251826 w 6601034"/>
              <a:gd name="connsiteY3" fmla="*/ 1319801 h 1340534"/>
              <a:gd name="connsiteX4" fmla="*/ 4311697 w 6601034"/>
              <a:gd name="connsiteY4" fmla="*/ 41723 h 1340534"/>
              <a:gd name="connsiteX5" fmla="*/ 4992491 w 6601034"/>
              <a:gd name="connsiteY5" fmla="*/ 335399 h 1340534"/>
              <a:gd name="connsiteX6" fmla="*/ 5740029 w 6601034"/>
              <a:gd name="connsiteY6" fmla="*/ 589029 h 1340534"/>
              <a:gd name="connsiteX7" fmla="*/ 6113799 w 6601034"/>
              <a:gd name="connsiteY7" fmla="*/ 869356 h 1340534"/>
              <a:gd name="connsiteX8" fmla="*/ 6601034 w 6601034"/>
              <a:gd name="connsiteY8" fmla="*/ 515610 h 13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1034" h="1340534">
                <a:moveTo>
                  <a:pt x="0" y="415493"/>
                </a:moveTo>
                <a:cubicBezTo>
                  <a:pt x="374882" y="280891"/>
                  <a:pt x="749764" y="146290"/>
                  <a:pt x="1081262" y="208585"/>
                </a:cubicBezTo>
                <a:cubicBezTo>
                  <a:pt x="1412760" y="270880"/>
                  <a:pt x="1627226" y="604059"/>
                  <a:pt x="1988987" y="789262"/>
                </a:cubicBezTo>
                <a:cubicBezTo>
                  <a:pt x="2350748" y="974465"/>
                  <a:pt x="2864708" y="1444391"/>
                  <a:pt x="3251826" y="1319801"/>
                </a:cubicBezTo>
                <a:cubicBezTo>
                  <a:pt x="3638944" y="1195211"/>
                  <a:pt x="4021586" y="205790"/>
                  <a:pt x="4311697" y="41723"/>
                </a:cubicBezTo>
                <a:cubicBezTo>
                  <a:pt x="4601808" y="-122344"/>
                  <a:pt x="4754436" y="244181"/>
                  <a:pt x="4992491" y="335399"/>
                </a:cubicBezTo>
                <a:cubicBezTo>
                  <a:pt x="5230546" y="426617"/>
                  <a:pt x="5553145" y="500036"/>
                  <a:pt x="5740029" y="589029"/>
                </a:cubicBezTo>
                <a:cubicBezTo>
                  <a:pt x="5926913" y="678022"/>
                  <a:pt x="5970298" y="881592"/>
                  <a:pt x="6113799" y="869356"/>
                </a:cubicBezTo>
                <a:cubicBezTo>
                  <a:pt x="6257300" y="857120"/>
                  <a:pt x="6527615" y="590141"/>
                  <a:pt x="6601034" y="51561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76268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28902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37462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79554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85933" y="331420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07647" y="253092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0467" y="27155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23692" y="257664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0467" y="294232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48063" y="291983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1304" y="334366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88BC4-FAF2-8F51-13F1-93F5321A56FD}"/>
              </a:ext>
            </a:extLst>
          </p:cNvPr>
          <p:cNvCxnSpPr/>
          <p:nvPr/>
        </p:nvCxnSpPr>
        <p:spPr>
          <a:xfrm>
            <a:off x="9784200" y="3942158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48A36-183C-2E3B-DA53-65675E7C6CE3}"/>
              </a:ext>
            </a:extLst>
          </p:cNvPr>
          <p:cNvSpPr txBox="1"/>
          <p:nvPr/>
        </p:nvSpPr>
        <p:spPr>
          <a:xfrm>
            <a:off x="9140867" y="338938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Post</a:t>
            </a:r>
          </a:p>
        </p:txBody>
      </p:sp>
    </p:spTree>
    <p:extLst>
      <p:ext uri="{BB962C8B-B14F-4D97-AF65-F5344CB8AC3E}">
        <p14:creationId xmlns:p14="http://schemas.microsoft.com/office/powerpoint/2010/main" val="38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21610-3E4C-1062-5ED9-1DBB2071DC2B}"/>
              </a:ext>
            </a:extLst>
          </p:cNvPr>
          <p:cNvSpPr txBox="1"/>
          <p:nvPr/>
        </p:nvSpPr>
        <p:spPr>
          <a:xfrm>
            <a:off x="2260275" y="1221459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DDE8-431D-8B13-D0A0-95B576A069A2}"/>
              </a:ext>
            </a:extLst>
          </p:cNvPr>
          <p:cNvSpPr txBox="1"/>
          <p:nvPr/>
        </p:nvSpPr>
        <p:spPr>
          <a:xfrm>
            <a:off x="7252689" y="1229526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448" r="-10082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67" t="-3448" r="-166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C3401E-4380-9313-4002-87B8BFB2175D}"/>
              </a:ext>
            </a:extLst>
          </p:cNvPr>
          <p:cNvSpPr txBox="1"/>
          <p:nvPr/>
        </p:nvSpPr>
        <p:spPr>
          <a:xfrm>
            <a:off x="1721783" y="3498782"/>
            <a:ext cx="33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Accuracy on this data: 66%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0165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67" t="-3448" r="-25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E8BD38-6196-C57B-DA02-709F391C043F}"/>
              </a:ext>
            </a:extLst>
          </p:cNvPr>
          <p:cNvSpPr txBox="1"/>
          <p:nvPr/>
        </p:nvSpPr>
        <p:spPr>
          <a:xfrm>
            <a:off x="6298323" y="3498782"/>
            <a:ext cx="422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Mean Absolute Error on this data: 0.2 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AA48BAD-1F4C-C683-4094-273CE0D86D98}"/>
              </a:ext>
            </a:extLst>
          </p:cNvPr>
          <p:cNvSpPr/>
          <p:nvPr/>
        </p:nvSpPr>
        <p:spPr>
          <a:xfrm>
            <a:off x="1986649" y="2743200"/>
            <a:ext cx="2300749" cy="833284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49" h="833284">
                <a:moveTo>
                  <a:pt x="0" y="0"/>
                </a:moveTo>
                <a:lnTo>
                  <a:pt x="501446" y="0"/>
                </a:lnTo>
                <a:lnTo>
                  <a:pt x="501446" y="833284"/>
                </a:lnTo>
                <a:lnTo>
                  <a:pt x="2300749" y="825910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94B12-960C-3EFF-5B62-8C7DB13AAC7F}"/>
              </a:ext>
            </a:extLst>
          </p:cNvPr>
          <p:cNvSpPr/>
          <p:nvPr/>
        </p:nvSpPr>
        <p:spPr>
          <a:xfrm>
            <a:off x="1980377" y="1868925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2C2E3-3395-A209-FAAC-6C3C3BA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70" y="4338127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483FE-70C9-89D8-6F9D-23497A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6" y="2653879"/>
            <a:ext cx="21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51054-F7FC-B3EA-D78F-FA5380552322}"/>
              </a:ext>
            </a:extLst>
          </p:cNvPr>
          <p:cNvSpPr txBox="1"/>
          <p:nvPr/>
        </p:nvSpPr>
        <p:spPr>
          <a:xfrm>
            <a:off x="2433857" y="1175890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EBC7-4341-5BDB-768D-DAB6315B5910}"/>
              </a:ext>
            </a:extLst>
          </p:cNvPr>
          <p:cNvSpPr/>
          <p:nvPr/>
        </p:nvSpPr>
        <p:spPr>
          <a:xfrm>
            <a:off x="2129057" y="24722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4EAA3C-9750-1A9E-25E8-0C84EA1B6713}"/>
              </a:ext>
            </a:extLst>
          </p:cNvPr>
          <p:cNvSpPr/>
          <p:nvPr/>
        </p:nvSpPr>
        <p:spPr>
          <a:xfrm>
            <a:off x="2224306" y="288372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4E825-F0DC-8967-9B57-A0602F39C6B5}"/>
              </a:ext>
            </a:extLst>
          </p:cNvPr>
          <p:cNvSpPr/>
          <p:nvPr/>
        </p:nvSpPr>
        <p:spPr>
          <a:xfrm>
            <a:off x="2311396" y="265387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27D1A-3E3A-DCEA-C7EE-1EF86E4E5B4B}"/>
              </a:ext>
            </a:extLst>
          </p:cNvPr>
          <p:cNvSpPr/>
          <p:nvPr/>
        </p:nvSpPr>
        <p:spPr>
          <a:xfrm>
            <a:off x="2537919" y="32376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61683D-94C2-0BB6-1BBD-B7969B3D3DA3}"/>
              </a:ext>
            </a:extLst>
          </p:cNvPr>
          <p:cNvSpPr/>
          <p:nvPr/>
        </p:nvSpPr>
        <p:spPr>
          <a:xfrm>
            <a:off x="2553616" y="296869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42DA3-5BED-025D-0D7D-94A405F19A64}"/>
              </a:ext>
            </a:extLst>
          </p:cNvPr>
          <p:cNvSpPr/>
          <p:nvPr/>
        </p:nvSpPr>
        <p:spPr>
          <a:xfrm>
            <a:off x="3254930" y="33290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2F453E-5B3F-C066-B096-BCDE2A35072A}"/>
              </a:ext>
            </a:extLst>
          </p:cNvPr>
          <p:cNvSpPr/>
          <p:nvPr/>
        </p:nvSpPr>
        <p:spPr>
          <a:xfrm>
            <a:off x="3013630" y="347120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1D4FBC-9554-6DDF-7870-15034B833010}"/>
              </a:ext>
            </a:extLst>
          </p:cNvPr>
          <p:cNvSpPr/>
          <p:nvPr/>
        </p:nvSpPr>
        <p:spPr>
          <a:xfrm>
            <a:off x="3672636" y="369123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75A00-FDDF-7024-D956-06D947477A86}"/>
              </a:ext>
            </a:extLst>
          </p:cNvPr>
          <p:cNvSpPr/>
          <p:nvPr/>
        </p:nvSpPr>
        <p:spPr>
          <a:xfrm>
            <a:off x="2433857" y="248735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C86FC-99A5-8D1D-AD78-D8697C1F3192}"/>
              </a:ext>
            </a:extLst>
          </p:cNvPr>
          <p:cNvSpPr/>
          <p:nvPr/>
        </p:nvSpPr>
        <p:spPr>
          <a:xfrm>
            <a:off x="3672636" y="342548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5A3736-FBF0-73E5-9675-7E9EAF7C6A97}"/>
              </a:ext>
            </a:extLst>
          </p:cNvPr>
          <p:cNvSpPr/>
          <p:nvPr/>
        </p:nvSpPr>
        <p:spPr>
          <a:xfrm>
            <a:off x="3348257" y="3691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5C3AE-BB3F-E575-8135-2C0422AF4517}"/>
              </a:ext>
            </a:extLst>
          </p:cNvPr>
          <p:cNvSpPr txBox="1"/>
          <p:nvPr/>
        </p:nvSpPr>
        <p:spPr>
          <a:xfrm>
            <a:off x="2739404" y="4776435"/>
            <a:ext cx="10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CB317-51B0-12D0-A096-E9F1176B03E8}"/>
              </a:ext>
            </a:extLst>
          </p:cNvPr>
          <p:cNvSpPr/>
          <p:nvPr/>
        </p:nvSpPr>
        <p:spPr>
          <a:xfrm>
            <a:off x="3407739" y="514576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6D069-6413-90C3-BE9F-B55B8D17D8AE}"/>
              </a:ext>
            </a:extLst>
          </p:cNvPr>
          <p:cNvCxnSpPr>
            <a:cxnSpLocks/>
          </p:cNvCxnSpPr>
          <p:nvPr/>
        </p:nvCxnSpPr>
        <p:spPr>
          <a:xfrm>
            <a:off x="7581695" y="5338480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E98B56-C85D-A14D-D562-441E9B943ECB}"/>
              </a:ext>
            </a:extLst>
          </p:cNvPr>
          <p:cNvSpPr txBox="1"/>
          <p:nvPr/>
        </p:nvSpPr>
        <p:spPr>
          <a:xfrm>
            <a:off x="6938362" y="4785702"/>
            <a:ext cx="17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prediction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4DB373-0642-AC69-7B7F-48F81B7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47" y="4348146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28CBAF-A0AB-6961-F897-39ED1ED5EA8A}"/>
              </a:ext>
            </a:extLst>
          </p:cNvPr>
          <p:cNvSpPr txBox="1"/>
          <p:nvPr/>
        </p:nvSpPr>
        <p:spPr>
          <a:xfrm>
            <a:off x="5439234" y="1185909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1513DA-135C-931A-82CC-AC9A72FD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6" y="2743200"/>
            <a:ext cx="355600" cy="279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308483-9149-43EA-33E4-80C35438F776}"/>
              </a:ext>
            </a:extLst>
          </p:cNvPr>
          <p:cNvSpPr/>
          <p:nvPr/>
        </p:nvSpPr>
        <p:spPr>
          <a:xfrm>
            <a:off x="5111893" y="267900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E34DFA-07D9-A44D-EC07-6C20AB0D30FE}"/>
              </a:ext>
            </a:extLst>
          </p:cNvPr>
          <p:cNvSpPr/>
          <p:nvPr/>
        </p:nvSpPr>
        <p:spPr>
          <a:xfrm>
            <a:off x="5253541" y="30942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EA34E-6C6F-F559-2AF1-6948AC6E288B}"/>
              </a:ext>
            </a:extLst>
          </p:cNvPr>
          <p:cNvSpPr/>
          <p:nvPr/>
        </p:nvSpPr>
        <p:spPr>
          <a:xfrm>
            <a:off x="5396421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D5EEF0-96DA-8B4A-5CBB-8BC2E97B487D}"/>
              </a:ext>
            </a:extLst>
          </p:cNvPr>
          <p:cNvSpPr/>
          <p:nvPr/>
        </p:nvSpPr>
        <p:spPr>
          <a:xfrm>
            <a:off x="5631939" y="267909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C9F03E-0FDA-B553-A694-DD8B4BD97DC6}"/>
              </a:ext>
            </a:extLst>
          </p:cNvPr>
          <p:cNvSpPr/>
          <p:nvPr/>
        </p:nvSpPr>
        <p:spPr>
          <a:xfrm>
            <a:off x="5769320" y="24984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CE03E-89DF-2EC7-064C-59ADFE183A1A}"/>
              </a:ext>
            </a:extLst>
          </p:cNvPr>
          <p:cNvSpPr/>
          <p:nvPr/>
        </p:nvSpPr>
        <p:spPr>
          <a:xfrm>
            <a:off x="5839506" y="22175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B8CD0-F410-44A5-2D35-616BB8AF44BE}"/>
              </a:ext>
            </a:extLst>
          </p:cNvPr>
          <p:cNvSpPr/>
          <p:nvPr/>
        </p:nvSpPr>
        <p:spPr>
          <a:xfrm>
            <a:off x="6158996" y="28747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2BA71-3BE7-A0A9-DE9B-94F5C20BB08A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4985754" y="2968698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BC127D2-E3E8-5F19-8211-43C8955D454A}"/>
              </a:ext>
            </a:extLst>
          </p:cNvPr>
          <p:cNvSpPr/>
          <p:nvPr/>
        </p:nvSpPr>
        <p:spPr>
          <a:xfrm>
            <a:off x="6400183" y="275175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2A46C5-0FDE-A9DE-BA37-0D04B862C11C}"/>
              </a:ext>
            </a:extLst>
          </p:cNvPr>
          <p:cNvSpPr/>
          <p:nvPr/>
        </p:nvSpPr>
        <p:spPr>
          <a:xfrm>
            <a:off x="6617968" y="311358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5B4ED6-3ABF-2354-9A8E-08D7084739DD}"/>
              </a:ext>
            </a:extLst>
          </p:cNvPr>
          <p:cNvSpPr/>
          <p:nvPr/>
        </p:nvSpPr>
        <p:spPr>
          <a:xfrm>
            <a:off x="6938362" y="310487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71BF06-1A3C-3AD3-3C56-968BF5FE2F0C}"/>
              </a:ext>
            </a:extLst>
          </p:cNvPr>
          <p:cNvSpPr/>
          <p:nvPr/>
        </p:nvSpPr>
        <p:spPr>
          <a:xfrm>
            <a:off x="6970946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7077E15-8A7A-B19E-E791-572A423F095C}"/>
              </a:ext>
            </a:extLst>
          </p:cNvPr>
          <p:cNvSpPr/>
          <p:nvPr/>
        </p:nvSpPr>
        <p:spPr>
          <a:xfrm>
            <a:off x="4970507" y="2578548"/>
            <a:ext cx="2333203" cy="457200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  <a:gd name="connsiteX0" fmla="*/ 0 w 2300749"/>
              <a:gd name="connsiteY0" fmla="*/ 14748 h 848032"/>
              <a:gd name="connsiteX1" fmla="*/ 825911 w 2300749"/>
              <a:gd name="connsiteY1" fmla="*/ 0 h 848032"/>
              <a:gd name="connsiteX2" fmla="*/ 501446 w 2300749"/>
              <a:gd name="connsiteY2" fmla="*/ 848032 h 848032"/>
              <a:gd name="connsiteX3" fmla="*/ 2300749 w 2300749"/>
              <a:gd name="connsiteY3" fmla="*/ 840658 h 848032"/>
              <a:gd name="connsiteX0" fmla="*/ 0 w 2300749"/>
              <a:gd name="connsiteY0" fmla="*/ 14748 h 840658"/>
              <a:gd name="connsiteX1" fmla="*/ 825911 w 2300749"/>
              <a:gd name="connsiteY1" fmla="*/ 0 h 840658"/>
              <a:gd name="connsiteX2" fmla="*/ 840659 w 2300749"/>
              <a:gd name="connsiteY2" fmla="*/ 803787 h 840658"/>
              <a:gd name="connsiteX3" fmla="*/ 2300749 w 2300749"/>
              <a:gd name="connsiteY3" fmla="*/ 840658 h 840658"/>
              <a:gd name="connsiteX0" fmla="*/ 0 w 2286000"/>
              <a:gd name="connsiteY0" fmla="*/ 0 h 848032"/>
              <a:gd name="connsiteX1" fmla="*/ 811162 w 2286000"/>
              <a:gd name="connsiteY1" fmla="*/ 7374 h 848032"/>
              <a:gd name="connsiteX2" fmla="*/ 825910 w 2286000"/>
              <a:gd name="connsiteY2" fmla="*/ 811161 h 848032"/>
              <a:gd name="connsiteX3" fmla="*/ 2286000 w 2286000"/>
              <a:gd name="connsiteY3" fmla="*/ 848032 h 848032"/>
              <a:gd name="connsiteX0" fmla="*/ 0 w 2322871"/>
              <a:gd name="connsiteY0" fmla="*/ 0 h 811161"/>
              <a:gd name="connsiteX1" fmla="*/ 811162 w 2322871"/>
              <a:gd name="connsiteY1" fmla="*/ 7374 h 811161"/>
              <a:gd name="connsiteX2" fmla="*/ 825910 w 2322871"/>
              <a:gd name="connsiteY2" fmla="*/ 811161 h 811161"/>
              <a:gd name="connsiteX3" fmla="*/ 2322871 w 2322871"/>
              <a:gd name="connsiteY3" fmla="*/ 442451 h 81116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40659 w 2322871"/>
              <a:gd name="connsiteY2" fmla="*/ 464574 h 464574"/>
              <a:gd name="connsiteX3" fmla="*/ 2322871 w 2322871"/>
              <a:gd name="connsiteY3" fmla="*/ 442451 h 464574"/>
              <a:gd name="connsiteX0" fmla="*/ 0 w 2322871"/>
              <a:gd name="connsiteY0" fmla="*/ 0 h 459408"/>
              <a:gd name="connsiteX1" fmla="*/ 811162 w 2322871"/>
              <a:gd name="connsiteY1" fmla="*/ 7374 h 459408"/>
              <a:gd name="connsiteX2" fmla="*/ 814828 w 2322871"/>
              <a:gd name="connsiteY2" fmla="*/ 459408 h 459408"/>
              <a:gd name="connsiteX3" fmla="*/ 2322871 w 2322871"/>
              <a:gd name="connsiteY3" fmla="*/ 442451 h 459408"/>
              <a:gd name="connsiteX0" fmla="*/ 0 w 2322871"/>
              <a:gd name="connsiteY0" fmla="*/ 0 h 442451"/>
              <a:gd name="connsiteX1" fmla="*/ 811162 w 2322871"/>
              <a:gd name="connsiteY1" fmla="*/ 7374 h 442451"/>
              <a:gd name="connsiteX2" fmla="*/ 814828 w 2322871"/>
              <a:gd name="connsiteY2" fmla="*/ 433578 h 442451"/>
              <a:gd name="connsiteX3" fmla="*/ 2322871 w 2322871"/>
              <a:gd name="connsiteY3" fmla="*/ 442451 h 44245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14828 w 2322871"/>
              <a:gd name="connsiteY2" fmla="*/ 464574 h 464574"/>
              <a:gd name="connsiteX3" fmla="*/ 2322871 w 2322871"/>
              <a:gd name="connsiteY3" fmla="*/ 442451 h 464574"/>
              <a:gd name="connsiteX0" fmla="*/ 0 w 2333203"/>
              <a:gd name="connsiteY0" fmla="*/ 8125 h 457200"/>
              <a:gd name="connsiteX1" fmla="*/ 821494 w 2333203"/>
              <a:gd name="connsiteY1" fmla="*/ 0 h 457200"/>
              <a:gd name="connsiteX2" fmla="*/ 825160 w 2333203"/>
              <a:gd name="connsiteY2" fmla="*/ 457200 h 457200"/>
              <a:gd name="connsiteX3" fmla="*/ 2333203 w 2333203"/>
              <a:gd name="connsiteY3" fmla="*/ 43507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203" h="457200">
                <a:moveTo>
                  <a:pt x="0" y="8125"/>
                </a:moveTo>
                <a:lnTo>
                  <a:pt x="821494" y="0"/>
                </a:lnTo>
                <a:lnTo>
                  <a:pt x="825160" y="457200"/>
                </a:lnTo>
                <a:lnTo>
                  <a:pt x="2333203" y="435077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B522E0-41AD-591C-5203-C5D44BBB1ED5}"/>
              </a:ext>
            </a:extLst>
          </p:cNvPr>
          <p:cNvSpPr/>
          <p:nvPr/>
        </p:nvSpPr>
        <p:spPr>
          <a:xfrm>
            <a:off x="8357706" y="1865172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4923C5-AB52-CC42-025C-7A975025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99" y="4334374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1B434EAF-4AF1-E493-3FAA-B9FB0CAF8FDA}"/>
              </a:ext>
            </a:extLst>
          </p:cNvPr>
          <p:cNvSpPr/>
          <p:nvPr/>
        </p:nvSpPr>
        <p:spPr>
          <a:xfrm>
            <a:off x="8476952" y="282941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A31121-B2BC-AE60-922D-BBE033510EB1}"/>
              </a:ext>
            </a:extLst>
          </p:cNvPr>
          <p:cNvSpPr/>
          <p:nvPr/>
        </p:nvSpPr>
        <p:spPr>
          <a:xfrm>
            <a:off x="8620327" y="29318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111C60-4F1A-24BF-B35E-9445BDF429CC}"/>
              </a:ext>
            </a:extLst>
          </p:cNvPr>
          <p:cNvSpPr/>
          <p:nvPr/>
        </p:nvSpPr>
        <p:spPr>
          <a:xfrm>
            <a:off x="8759296" y="2929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901005-739A-C449-3FCF-038542A769A6}"/>
              </a:ext>
            </a:extLst>
          </p:cNvPr>
          <p:cNvSpPr/>
          <p:nvPr/>
        </p:nvSpPr>
        <p:spPr>
          <a:xfrm>
            <a:off x="8982473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B3C371-E028-410A-CC8C-3CAB886FC02B}"/>
              </a:ext>
            </a:extLst>
          </p:cNvPr>
          <p:cNvSpPr/>
          <p:nvPr/>
        </p:nvSpPr>
        <p:spPr>
          <a:xfrm>
            <a:off x="9102671" y="284162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D7C9C4-5935-8311-F7DD-E1B846DF7FCA}"/>
              </a:ext>
            </a:extLst>
          </p:cNvPr>
          <p:cNvSpPr/>
          <p:nvPr/>
        </p:nvSpPr>
        <p:spPr>
          <a:xfrm>
            <a:off x="9195825" y="29566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9F10DB-792C-A433-1B95-FD494D27162A}"/>
              </a:ext>
            </a:extLst>
          </p:cNvPr>
          <p:cNvSpPr/>
          <p:nvPr/>
        </p:nvSpPr>
        <p:spPr>
          <a:xfrm>
            <a:off x="9530948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E4B72C-56E2-A032-A61D-574D096287F5}"/>
              </a:ext>
            </a:extLst>
          </p:cNvPr>
          <p:cNvCxnSpPr>
            <a:cxnSpLocks/>
            <a:stCxn id="45" idx="1"/>
            <a:endCxn id="45" idx="3"/>
          </p:cNvCxnSpPr>
          <p:nvPr/>
        </p:nvCxnSpPr>
        <p:spPr>
          <a:xfrm>
            <a:off x="8357706" y="2954926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7E226B3-2A53-EB52-8086-5EF231102F34}"/>
              </a:ext>
            </a:extLst>
          </p:cNvPr>
          <p:cNvSpPr/>
          <p:nvPr/>
        </p:nvSpPr>
        <p:spPr>
          <a:xfrm>
            <a:off x="9761070" y="295387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C24930-F097-5BBA-46A6-77BF21D0FE1E}"/>
              </a:ext>
            </a:extLst>
          </p:cNvPr>
          <p:cNvSpPr/>
          <p:nvPr/>
        </p:nvSpPr>
        <p:spPr>
          <a:xfrm>
            <a:off x="9978950" y="28464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CD8209-77EE-2AC1-B247-49B1FCC78CB8}"/>
              </a:ext>
            </a:extLst>
          </p:cNvPr>
          <p:cNvSpPr/>
          <p:nvPr/>
        </p:nvSpPr>
        <p:spPr>
          <a:xfrm>
            <a:off x="10276499" y="295246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069FAA-B30D-A8F5-3A6A-55EEAF7C8C41}"/>
              </a:ext>
            </a:extLst>
          </p:cNvPr>
          <p:cNvSpPr/>
          <p:nvPr/>
        </p:nvSpPr>
        <p:spPr>
          <a:xfrm>
            <a:off x="10326315" y="290674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C1915B-5DB0-0C93-8C75-682142A4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8" y="2780813"/>
            <a:ext cx="508000" cy="279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223B48-9C5C-CCED-39AD-83EF800F4E9D}"/>
              </a:ext>
            </a:extLst>
          </p:cNvPr>
          <p:cNvSpPr/>
          <p:nvPr/>
        </p:nvSpPr>
        <p:spPr>
          <a:xfrm>
            <a:off x="4985754" y="1878944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03FE2-6099-3447-CD5B-EFECE78E511D}"/>
              </a:ext>
            </a:extLst>
          </p:cNvPr>
          <p:cNvSpPr txBox="1"/>
          <p:nvPr/>
        </p:nvSpPr>
        <p:spPr>
          <a:xfrm>
            <a:off x="7574785" y="1252312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7724C-7205-B063-2540-5753B9C840B0}"/>
              </a:ext>
            </a:extLst>
          </p:cNvPr>
          <p:cNvSpPr txBox="1"/>
          <p:nvPr/>
        </p:nvSpPr>
        <p:spPr>
          <a:xfrm>
            <a:off x="8398633" y="1199544"/>
            <a:ext cx="240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Error</a:t>
            </a:r>
          </a:p>
        </p:txBody>
      </p:sp>
    </p:spTree>
    <p:extLst>
      <p:ext uri="{BB962C8B-B14F-4D97-AF65-F5344CB8AC3E}">
        <p14:creationId xmlns:p14="http://schemas.microsoft.com/office/powerpoint/2010/main" val="181928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5E5986-0A9F-39BE-DD9F-162AAB4FA642}"/>
              </a:ext>
            </a:extLst>
          </p:cNvPr>
          <p:cNvCxnSpPr>
            <a:cxnSpLocks/>
          </p:cNvCxnSpPr>
          <p:nvPr/>
        </p:nvCxnSpPr>
        <p:spPr>
          <a:xfrm>
            <a:off x="2660698" y="3396134"/>
            <a:ext cx="6345861" cy="3186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B2F3679-2D22-C8A0-D398-CC3CD6BCAA26}"/>
              </a:ext>
            </a:extLst>
          </p:cNvPr>
          <p:cNvSpPr/>
          <p:nvPr/>
        </p:nvSpPr>
        <p:spPr>
          <a:xfrm>
            <a:off x="4400121" y="1560668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1C440-D227-6CA7-06E3-C6C674AFFF5C}"/>
              </a:ext>
            </a:extLst>
          </p:cNvPr>
          <p:cNvSpPr/>
          <p:nvPr/>
        </p:nvSpPr>
        <p:spPr>
          <a:xfrm>
            <a:off x="4875654" y="1560668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7BB236-09C0-32A2-410B-1E7A5F4F0040}"/>
              </a:ext>
            </a:extLst>
          </p:cNvPr>
          <p:cNvSpPr/>
          <p:nvPr/>
        </p:nvSpPr>
        <p:spPr>
          <a:xfrm>
            <a:off x="5351187" y="1560668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B0B4C-2F7B-B249-6694-7CD42CF5820E}"/>
              </a:ext>
            </a:extLst>
          </p:cNvPr>
          <p:cNvSpPr/>
          <p:nvPr/>
        </p:nvSpPr>
        <p:spPr>
          <a:xfrm>
            <a:off x="429699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5B34-D8B6-9412-0CD8-2B2F2E2694CF}"/>
              </a:ext>
            </a:extLst>
          </p:cNvPr>
          <p:cNvSpPr txBox="1"/>
          <p:nvPr/>
        </p:nvSpPr>
        <p:spPr>
          <a:xfrm>
            <a:off x="4124982" y="106758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B634A-2535-1E7D-B256-1D889EE7C91D}"/>
              </a:ext>
            </a:extLst>
          </p:cNvPr>
          <p:cNvSpPr/>
          <p:nvPr/>
        </p:nvSpPr>
        <p:spPr>
          <a:xfrm>
            <a:off x="646382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16881-5894-BB01-6ECD-6FF307BFAEE7}"/>
              </a:ext>
            </a:extLst>
          </p:cNvPr>
          <p:cNvSpPr txBox="1"/>
          <p:nvPr/>
        </p:nvSpPr>
        <p:spPr>
          <a:xfrm>
            <a:off x="6291812" y="10882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B97EBD-617C-C9C3-1308-4A74450D115D}"/>
              </a:ext>
            </a:extLst>
          </p:cNvPr>
          <p:cNvSpPr/>
          <p:nvPr/>
        </p:nvSpPr>
        <p:spPr>
          <a:xfrm>
            <a:off x="5569917" y="2509444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2BE77-9A04-F88A-551B-272E9E4AE76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6150364" y="2014430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8B1249-90A3-FF7C-5CB9-B16C8519448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30810" y="2781014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570B5-CB96-6156-B15D-04D990DC973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5077327" y="2014430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9CB58-05F3-9F80-FFF5-778878EDC9C1}"/>
              </a:ext>
            </a:extLst>
          </p:cNvPr>
          <p:cNvSpPr txBox="1"/>
          <p:nvPr/>
        </p:nvSpPr>
        <p:spPr>
          <a:xfrm>
            <a:off x="4606979" y="2105736"/>
            <a:ext cx="11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7FBE9-5855-0EC1-6959-F4F5CCF546C5}"/>
              </a:ext>
            </a:extLst>
          </p:cNvPr>
          <p:cNvSpPr txBox="1"/>
          <p:nvPr/>
        </p:nvSpPr>
        <p:spPr>
          <a:xfrm>
            <a:off x="7271141" y="275179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8E941-D04A-EA65-87B5-7A4C13989940}"/>
              </a:ext>
            </a:extLst>
          </p:cNvPr>
          <p:cNvSpPr txBox="1"/>
          <p:nvPr/>
        </p:nvSpPr>
        <p:spPr>
          <a:xfrm>
            <a:off x="7522729" y="257056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2401-EC98-F60E-813B-3FD03AD04F03}"/>
              </a:ext>
            </a:extLst>
          </p:cNvPr>
          <p:cNvSpPr txBox="1"/>
          <p:nvPr/>
        </p:nvSpPr>
        <p:spPr>
          <a:xfrm>
            <a:off x="7803847" y="238665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55FC1A2B-D5E5-2522-2775-63338A3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1940" y="2356309"/>
            <a:ext cx="617753" cy="6177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F99AFF-9C90-4423-CBA3-1E68E25C91CA}"/>
              </a:ext>
            </a:extLst>
          </p:cNvPr>
          <p:cNvSpPr txBox="1"/>
          <p:nvPr/>
        </p:nvSpPr>
        <p:spPr>
          <a:xfrm>
            <a:off x="3544755" y="2846285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 all unused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B9C04-4CB7-FAF5-92DA-6DA80D830875}"/>
              </a:ext>
            </a:extLst>
          </p:cNvPr>
          <p:cNvSpPr/>
          <p:nvPr/>
        </p:nvSpPr>
        <p:spPr>
          <a:xfrm>
            <a:off x="4354988" y="3981992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1B18C6-CF0E-72DD-DB07-C6B47D868723}"/>
              </a:ext>
            </a:extLst>
          </p:cNvPr>
          <p:cNvSpPr/>
          <p:nvPr/>
        </p:nvSpPr>
        <p:spPr>
          <a:xfrm>
            <a:off x="6552055" y="3972515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45CF79-296A-3668-F9F2-E7C2A8D88E71}"/>
              </a:ext>
            </a:extLst>
          </p:cNvPr>
          <p:cNvSpPr/>
          <p:nvPr/>
        </p:nvSpPr>
        <p:spPr>
          <a:xfrm>
            <a:off x="5306054" y="3981992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40EC0-CD1F-FC6C-64EB-5FA668A0070F}"/>
              </a:ext>
            </a:extLst>
          </p:cNvPr>
          <p:cNvSpPr/>
          <p:nvPr/>
        </p:nvSpPr>
        <p:spPr>
          <a:xfrm>
            <a:off x="425186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037E12-957E-504D-708D-E5AECD83D27F}"/>
              </a:ext>
            </a:extLst>
          </p:cNvPr>
          <p:cNvSpPr txBox="1"/>
          <p:nvPr/>
        </p:nvSpPr>
        <p:spPr>
          <a:xfrm>
            <a:off x="4079849" y="348890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CF4BB3-0263-5DCC-FCE1-C3B67C214A67}"/>
              </a:ext>
            </a:extLst>
          </p:cNvPr>
          <p:cNvSpPr/>
          <p:nvPr/>
        </p:nvSpPr>
        <p:spPr>
          <a:xfrm>
            <a:off x="641869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8596A-C7FA-034D-A5DA-A4500A2F018C}"/>
              </a:ext>
            </a:extLst>
          </p:cNvPr>
          <p:cNvSpPr txBox="1"/>
          <p:nvPr/>
        </p:nvSpPr>
        <p:spPr>
          <a:xfrm>
            <a:off x="6246679" y="3509531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A5E4ED3-D35F-048F-B834-90EF60456E9A}"/>
              </a:ext>
            </a:extLst>
          </p:cNvPr>
          <p:cNvSpPr/>
          <p:nvPr/>
        </p:nvSpPr>
        <p:spPr>
          <a:xfrm>
            <a:off x="5524784" y="4930768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AB37F-E48A-E9D0-6172-CD7A4735D623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 flipH="1">
            <a:off x="6105231" y="4435754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1729FB-8667-8F19-B4E5-852C6F836C7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685677" y="5202338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AD36F3-8BA0-D1C7-D3D6-6A35F35E51A5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5032194" y="4435754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9AB05B-93ED-EBCF-B50A-A32A1BA439A3}"/>
              </a:ext>
            </a:extLst>
          </p:cNvPr>
          <p:cNvSpPr txBox="1"/>
          <p:nvPr/>
        </p:nvSpPr>
        <p:spPr>
          <a:xfrm>
            <a:off x="7226008" y="51731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9DA0E-06A1-5261-B699-85FC47EEC44B}"/>
              </a:ext>
            </a:extLst>
          </p:cNvPr>
          <p:cNvSpPr txBox="1"/>
          <p:nvPr/>
        </p:nvSpPr>
        <p:spPr>
          <a:xfrm>
            <a:off x="7534956" y="49307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47" name="Graphic 46" descr="Repeat with solid fill">
            <a:extLst>
              <a:ext uri="{FF2B5EF4-FFF2-40B4-BE49-F238E27FC236}">
                <a16:creationId xmlns:a16="http://schemas.microsoft.com/office/drawing/2014/main" id="{A58E0B52-5EF8-6BAD-4513-C301EA6B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152" y="4497681"/>
            <a:ext cx="617753" cy="61775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D4DB4C-EFF2-C09B-4A91-4855072A9754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 flipH="1">
            <a:off x="7201428" y="3121126"/>
            <a:ext cx="419328" cy="3884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70F0B7-24CE-F328-18C5-8AB677C7C829}"/>
              </a:ext>
            </a:extLst>
          </p:cNvPr>
          <p:cNvSpPr txBox="1"/>
          <p:nvPr/>
        </p:nvSpPr>
        <p:spPr>
          <a:xfrm>
            <a:off x="7393303" y="3211468"/>
            <a:ext cx="1168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best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7D3033-284D-87EB-8C30-386D8CB3C365}"/>
              </a:ext>
            </a:extLst>
          </p:cNvPr>
          <p:cNvSpPr txBox="1"/>
          <p:nvPr/>
        </p:nvSpPr>
        <p:spPr>
          <a:xfrm rot="16200000">
            <a:off x="2119845" y="2044627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E9967-BBF1-AC03-C4BA-EC769BC6AD50}"/>
              </a:ext>
            </a:extLst>
          </p:cNvPr>
          <p:cNvSpPr txBox="1"/>
          <p:nvPr/>
        </p:nvSpPr>
        <p:spPr>
          <a:xfrm rot="16200000">
            <a:off x="2114822" y="4133901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2</a:t>
            </a:r>
          </a:p>
        </p:txBody>
      </p:sp>
    </p:spTree>
    <p:extLst>
      <p:ext uri="{BB962C8B-B14F-4D97-AF65-F5344CB8AC3E}">
        <p14:creationId xmlns:p14="http://schemas.microsoft.com/office/powerpoint/2010/main" val="355244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CE39F7-A221-13DD-46E9-616BF7FEB868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A055-A05D-109B-32DD-1540AB8BBDC4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53857A-73AF-B9B6-D0ED-5CFB4A29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FCC17-157B-476E-E0DD-2E3A0FB7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D15D31D-2E21-E170-BAC7-7FA29FD7FD5A}"/>
              </a:ext>
            </a:extLst>
          </p:cNvPr>
          <p:cNvGrpSpPr/>
          <p:nvPr/>
        </p:nvGrpSpPr>
        <p:grpSpPr>
          <a:xfrm>
            <a:off x="1673766" y="2202150"/>
            <a:ext cx="3300798" cy="1447260"/>
            <a:chOff x="3591779" y="1732925"/>
            <a:chExt cx="3300798" cy="1447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BB8F127-ADD2-350D-664E-94CB7CA32B3B}"/>
                </a:ext>
              </a:extLst>
            </p:cNvPr>
            <p:cNvSpPr/>
            <p:nvPr/>
          </p:nvSpPr>
          <p:spPr>
            <a:xfrm>
              <a:off x="4891754" y="27052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B520E-E19E-1E8E-2A51-D316133303D9}"/>
                </a:ext>
              </a:extLst>
            </p:cNvPr>
            <p:cNvSpPr/>
            <p:nvPr/>
          </p:nvSpPr>
          <p:spPr>
            <a:xfrm>
              <a:off x="4948195" y="2033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33D18C-24E8-60EB-C891-F3C1CBE6F594}"/>
                </a:ext>
              </a:extLst>
            </p:cNvPr>
            <p:cNvSpPr/>
            <p:nvPr/>
          </p:nvSpPr>
          <p:spPr>
            <a:xfrm>
              <a:off x="3764395" y="2991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14ACB1-0121-06BC-B7C0-542C7BE014F3}"/>
                </a:ext>
              </a:extLst>
            </p:cNvPr>
            <p:cNvSpPr/>
            <p:nvPr/>
          </p:nvSpPr>
          <p:spPr>
            <a:xfrm>
              <a:off x="6361130" y="2229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E9F741-56ED-C953-B1E4-BF9EF58252C8}"/>
                </a:ext>
              </a:extLst>
            </p:cNvPr>
            <p:cNvSpPr/>
            <p:nvPr/>
          </p:nvSpPr>
          <p:spPr>
            <a:xfrm>
              <a:off x="5899268" y="20399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BB82A4-4AB5-A064-C9C8-2D7CF32833C6}"/>
                </a:ext>
              </a:extLst>
            </p:cNvPr>
            <p:cNvSpPr/>
            <p:nvPr/>
          </p:nvSpPr>
          <p:spPr>
            <a:xfrm>
              <a:off x="4659744" y="26595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4E3351-C523-4225-F494-4AA920646F8F}"/>
                </a:ext>
              </a:extLst>
            </p:cNvPr>
            <p:cNvSpPr/>
            <p:nvPr/>
          </p:nvSpPr>
          <p:spPr>
            <a:xfrm>
              <a:off x="6725083" y="20094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08C0CE-F789-9A0F-7436-604880BB0153}"/>
                </a:ext>
              </a:extLst>
            </p:cNvPr>
            <p:cNvSpPr/>
            <p:nvPr/>
          </p:nvSpPr>
          <p:spPr>
            <a:xfrm>
              <a:off x="6346465" y="19866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0CA8249-8937-8A5F-71FD-5AE2C2D2FC37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E4B9C0-4FDA-0BF0-3C9A-7CC45362A7F1}"/>
                </a:ext>
              </a:extLst>
            </p:cNvPr>
            <p:cNvSpPr/>
            <p:nvPr/>
          </p:nvSpPr>
          <p:spPr>
            <a:xfrm>
              <a:off x="5543951" y="2489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6E6C5-F49B-CD29-7CFB-F7B3FE69BFA9}"/>
                </a:ext>
              </a:extLst>
            </p:cNvPr>
            <p:cNvSpPr/>
            <p:nvPr/>
          </p:nvSpPr>
          <p:spPr>
            <a:xfrm>
              <a:off x="5815263" y="23887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8C4D1F4-9CB4-6E66-6C62-63C71C4F6B73}"/>
                </a:ext>
              </a:extLst>
            </p:cNvPr>
            <p:cNvSpPr/>
            <p:nvPr/>
          </p:nvSpPr>
          <p:spPr>
            <a:xfrm>
              <a:off x="4608464" y="28397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AE1BA1-DE88-9E19-9949-E7183B2EDE38}"/>
                </a:ext>
              </a:extLst>
            </p:cNvPr>
            <p:cNvSpPr/>
            <p:nvPr/>
          </p:nvSpPr>
          <p:spPr>
            <a:xfrm>
              <a:off x="3671904" y="27748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0B84A7-D17E-98D0-9EDD-8C5CD39333C4}"/>
                </a:ext>
              </a:extLst>
            </p:cNvPr>
            <p:cNvSpPr/>
            <p:nvPr/>
          </p:nvSpPr>
          <p:spPr>
            <a:xfrm>
              <a:off x="6350431" y="17329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BF1F9F-06EB-F813-2DD5-9D713C3C6EF9}"/>
                </a:ext>
              </a:extLst>
            </p:cNvPr>
            <p:cNvSpPr/>
            <p:nvPr/>
          </p:nvSpPr>
          <p:spPr>
            <a:xfrm>
              <a:off x="6224154" y="18749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2231A2-A4C5-8AAA-47F8-1D7E7174C727}"/>
                </a:ext>
              </a:extLst>
            </p:cNvPr>
            <p:cNvSpPr/>
            <p:nvPr/>
          </p:nvSpPr>
          <p:spPr>
            <a:xfrm>
              <a:off x="4188485" y="24602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CE0549-0A2E-14E8-E6FB-202DEEA50FEA}"/>
                </a:ext>
              </a:extLst>
            </p:cNvPr>
            <p:cNvSpPr/>
            <p:nvPr/>
          </p:nvSpPr>
          <p:spPr>
            <a:xfrm>
              <a:off x="5102168" y="22589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821B78-BAD1-68FC-B0D5-7A64063188A8}"/>
                </a:ext>
              </a:extLst>
            </p:cNvPr>
            <p:cNvSpPr/>
            <p:nvPr/>
          </p:nvSpPr>
          <p:spPr>
            <a:xfrm>
              <a:off x="6784172" y="18416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11E729-04E0-06ED-59AD-C57574EC3C81}"/>
                </a:ext>
              </a:extLst>
            </p:cNvPr>
            <p:cNvSpPr/>
            <p:nvPr/>
          </p:nvSpPr>
          <p:spPr>
            <a:xfrm>
              <a:off x="6526182" y="219432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714BD3-7C6F-5F0C-8A36-AD07EA3569CB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AB6C7B-41CC-20AF-7384-AC2E6CCF165B}"/>
                </a:ext>
              </a:extLst>
            </p:cNvPr>
            <p:cNvSpPr/>
            <p:nvPr/>
          </p:nvSpPr>
          <p:spPr>
            <a:xfrm>
              <a:off x="5371814" y="24831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E3893E-C799-B655-6D58-E99F57B772FE}"/>
                </a:ext>
              </a:extLst>
            </p:cNvPr>
            <p:cNvSpPr/>
            <p:nvPr/>
          </p:nvSpPr>
          <p:spPr>
            <a:xfrm>
              <a:off x="4457414" y="270527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87C519-C365-E6FC-D03E-0389A1077B6F}"/>
                </a:ext>
              </a:extLst>
            </p:cNvPr>
            <p:cNvSpPr/>
            <p:nvPr/>
          </p:nvSpPr>
          <p:spPr>
            <a:xfrm>
              <a:off x="4764420" y="24004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80071B-9C30-E18D-B62E-C497C2CD0E11}"/>
                </a:ext>
              </a:extLst>
            </p:cNvPr>
            <p:cNvSpPr/>
            <p:nvPr/>
          </p:nvSpPr>
          <p:spPr>
            <a:xfrm>
              <a:off x="5922128" y="194088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71475C-1EF3-7373-C2C3-EDB5FE98FD2C}"/>
                </a:ext>
              </a:extLst>
            </p:cNvPr>
            <p:cNvSpPr/>
            <p:nvPr/>
          </p:nvSpPr>
          <p:spPr>
            <a:xfrm>
              <a:off x="6631772" y="17557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AE1072-5856-6470-C81A-7D908868FE49}"/>
                </a:ext>
              </a:extLst>
            </p:cNvPr>
            <p:cNvSpPr/>
            <p:nvPr/>
          </p:nvSpPr>
          <p:spPr>
            <a:xfrm>
              <a:off x="3839002" y="27872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23930-6FD8-D52D-FD9D-235434508FB9}"/>
                </a:ext>
              </a:extLst>
            </p:cNvPr>
            <p:cNvSpPr/>
            <p:nvPr/>
          </p:nvSpPr>
          <p:spPr>
            <a:xfrm>
              <a:off x="6846858" y="24095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1804F4-CFA8-1072-9140-20887ADE3BE1}"/>
                </a:ext>
              </a:extLst>
            </p:cNvPr>
            <p:cNvSpPr/>
            <p:nvPr/>
          </p:nvSpPr>
          <p:spPr>
            <a:xfrm>
              <a:off x="6480463" y="19088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5951CD2-F66D-BFEC-0E18-92081AB22A71}"/>
                </a:ext>
              </a:extLst>
            </p:cNvPr>
            <p:cNvSpPr/>
            <p:nvPr/>
          </p:nvSpPr>
          <p:spPr>
            <a:xfrm>
              <a:off x="4724488" y="2542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A96B0F-D436-54B4-19B4-6ACBE896C054}"/>
                </a:ext>
              </a:extLst>
            </p:cNvPr>
            <p:cNvSpPr/>
            <p:nvPr/>
          </p:nvSpPr>
          <p:spPr>
            <a:xfrm>
              <a:off x="4533275" y="24602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FB7ACF-EFB5-DD91-6826-E4776E8E0DA5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561DDB-C3C8-9365-C4AE-8121EEAD640B}"/>
                </a:ext>
              </a:extLst>
            </p:cNvPr>
            <p:cNvSpPr/>
            <p:nvPr/>
          </p:nvSpPr>
          <p:spPr>
            <a:xfrm>
              <a:off x="5876409" y="21794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2D06A2E-BF96-02D9-FFF0-D893AA8BACD6}"/>
                </a:ext>
              </a:extLst>
            </p:cNvPr>
            <p:cNvSpPr/>
            <p:nvPr/>
          </p:nvSpPr>
          <p:spPr>
            <a:xfrm>
              <a:off x="4280218" y="28101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C9B13B-F78C-D35E-7463-BACD807DDCFC}"/>
                </a:ext>
              </a:extLst>
            </p:cNvPr>
            <p:cNvSpPr/>
            <p:nvPr/>
          </p:nvSpPr>
          <p:spPr>
            <a:xfrm>
              <a:off x="6088095" y="23718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B26110-21DB-FED0-4358-5DEA056A4ECA}"/>
                </a:ext>
              </a:extLst>
            </p:cNvPr>
            <p:cNvSpPr/>
            <p:nvPr/>
          </p:nvSpPr>
          <p:spPr>
            <a:xfrm>
              <a:off x="6224155" y="2148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0D29F-0129-94AE-AB21-7BB05F3A69B5}"/>
                </a:ext>
              </a:extLst>
            </p:cNvPr>
            <p:cNvSpPr/>
            <p:nvPr/>
          </p:nvSpPr>
          <p:spPr>
            <a:xfrm>
              <a:off x="4172501" y="26824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A95050-F06A-3FD8-E51C-4511E8822FAD}"/>
                </a:ext>
              </a:extLst>
            </p:cNvPr>
            <p:cNvSpPr/>
            <p:nvPr/>
          </p:nvSpPr>
          <p:spPr>
            <a:xfrm>
              <a:off x="4334770" y="25826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36CE4A-D1D7-202B-FD8B-DE99C718FD92}"/>
                </a:ext>
              </a:extLst>
            </p:cNvPr>
            <p:cNvSpPr/>
            <p:nvPr/>
          </p:nvSpPr>
          <p:spPr>
            <a:xfrm>
              <a:off x="3591779" y="31344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5D60EC-B422-4F36-2FE2-BF479693BB4C}"/>
                </a:ext>
              </a:extLst>
            </p:cNvPr>
            <p:cNvSpPr/>
            <p:nvPr/>
          </p:nvSpPr>
          <p:spPr>
            <a:xfrm>
              <a:off x="4961421" y="24831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61294D-227B-6905-7028-648011F5DFCD}"/>
                </a:ext>
              </a:extLst>
            </p:cNvPr>
            <p:cNvSpPr/>
            <p:nvPr/>
          </p:nvSpPr>
          <p:spPr>
            <a:xfrm>
              <a:off x="5251382" y="23569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0A6AB6-44BF-F179-993B-F392AB029056}"/>
                </a:ext>
              </a:extLst>
            </p:cNvPr>
            <p:cNvSpPr/>
            <p:nvPr/>
          </p:nvSpPr>
          <p:spPr>
            <a:xfrm>
              <a:off x="5664009" y="22818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98364B-8614-816E-DA48-282720A074CC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8ADCF8-053C-FB21-5A08-E70392CD2F96}"/>
                </a:ext>
              </a:extLst>
            </p:cNvPr>
            <p:cNvSpPr/>
            <p:nvPr/>
          </p:nvSpPr>
          <p:spPr>
            <a:xfrm>
              <a:off x="5254821" y="26366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80A089-B876-15F5-5235-905340D72DD4}"/>
                </a:ext>
              </a:extLst>
            </p:cNvPr>
            <p:cNvSpPr/>
            <p:nvPr/>
          </p:nvSpPr>
          <p:spPr>
            <a:xfrm>
              <a:off x="5501354" y="20692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C87844-BCF8-45E1-7BB3-DC8BFA232172}"/>
                </a:ext>
              </a:extLst>
            </p:cNvPr>
            <p:cNvSpPr/>
            <p:nvPr/>
          </p:nvSpPr>
          <p:spPr>
            <a:xfrm>
              <a:off x="5699300" y="2148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1654E5-3CB6-5903-5577-A023A6EE53EA}"/>
                </a:ext>
              </a:extLst>
            </p:cNvPr>
            <p:cNvSpPr/>
            <p:nvPr/>
          </p:nvSpPr>
          <p:spPr>
            <a:xfrm>
              <a:off x="4984280" y="233412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84CF3E-541C-9AFD-A7A8-4D7BBA20CC29}"/>
                </a:ext>
              </a:extLst>
            </p:cNvPr>
            <p:cNvSpPr/>
            <p:nvPr/>
          </p:nvSpPr>
          <p:spPr>
            <a:xfrm>
              <a:off x="4008671" y="29687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583C824-2CB9-47E1-A7E0-95D2FCCDDD16}"/>
                </a:ext>
              </a:extLst>
            </p:cNvPr>
            <p:cNvSpPr/>
            <p:nvPr/>
          </p:nvSpPr>
          <p:spPr>
            <a:xfrm>
              <a:off x="6065235" y="2092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87FA3C0-003B-C9F3-E9D7-C964E6764E26}"/>
              </a:ext>
            </a:extLst>
          </p:cNvPr>
          <p:cNvCxnSpPr/>
          <p:nvPr/>
        </p:nvCxnSpPr>
        <p:spPr>
          <a:xfrm flipV="1">
            <a:off x="3333369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67AC013-AF34-4731-72AC-6A497C5BF59F}"/>
              </a:ext>
            </a:extLst>
          </p:cNvPr>
          <p:cNvCxnSpPr/>
          <p:nvPr/>
        </p:nvCxnSpPr>
        <p:spPr>
          <a:xfrm>
            <a:off x="7007027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A877526-E146-6AFE-9243-2FB45DCC2E90}"/>
              </a:ext>
            </a:extLst>
          </p:cNvPr>
          <p:cNvCxnSpPr>
            <a:cxnSpLocks/>
          </p:cNvCxnSpPr>
          <p:nvPr/>
        </p:nvCxnSpPr>
        <p:spPr>
          <a:xfrm flipV="1">
            <a:off x="7138644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2F2F152-ECEF-9559-2B82-D398338D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27" y="4767028"/>
            <a:ext cx="431800" cy="292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48F1573-934F-19A9-3197-6D808502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03" y="2794488"/>
            <a:ext cx="419100" cy="27940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2EB37EBF-B382-A11F-9ACE-180994FD6474}"/>
              </a:ext>
            </a:extLst>
          </p:cNvPr>
          <p:cNvSpPr/>
          <p:nvPr/>
        </p:nvSpPr>
        <p:spPr>
          <a:xfrm>
            <a:off x="8918200" y="29434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273319-BD92-9E57-F0E0-582719416406}"/>
              </a:ext>
            </a:extLst>
          </p:cNvPr>
          <p:cNvSpPr/>
          <p:nvPr/>
        </p:nvSpPr>
        <p:spPr>
          <a:xfrm>
            <a:off x="8896496" y="32362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3170628-B433-CE5E-4B55-F88CD13C387B}"/>
              </a:ext>
            </a:extLst>
          </p:cNvPr>
          <p:cNvSpPr/>
          <p:nvPr/>
        </p:nvSpPr>
        <p:spPr>
          <a:xfrm>
            <a:off x="7772539" y="30115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3095D5-CF44-FDFC-2EE6-021ADED6F6D6}"/>
              </a:ext>
            </a:extLst>
          </p:cNvPr>
          <p:cNvSpPr/>
          <p:nvPr/>
        </p:nvSpPr>
        <p:spPr>
          <a:xfrm>
            <a:off x="10441387" y="23108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951934-AA08-5801-9F1F-CF219D21B80A}"/>
              </a:ext>
            </a:extLst>
          </p:cNvPr>
          <p:cNvSpPr/>
          <p:nvPr/>
        </p:nvSpPr>
        <p:spPr>
          <a:xfrm>
            <a:off x="9939726" y="25091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866E14E-9E36-D034-3857-5EA51DF13BBF}"/>
              </a:ext>
            </a:extLst>
          </p:cNvPr>
          <p:cNvSpPr/>
          <p:nvPr/>
        </p:nvSpPr>
        <p:spPr>
          <a:xfrm>
            <a:off x="8700202" y="31287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378927-9866-4E20-2A6A-212B92D306F6}"/>
              </a:ext>
            </a:extLst>
          </p:cNvPr>
          <p:cNvSpPr/>
          <p:nvPr/>
        </p:nvSpPr>
        <p:spPr>
          <a:xfrm>
            <a:off x="10557888" y="20169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B34ADF-15C9-D9BA-7D85-7178DBDC790E}"/>
              </a:ext>
            </a:extLst>
          </p:cNvPr>
          <p:cNvSpPr/>
          <p:nvPr/>
        </p:nvSpPr>
        <p:spPr>
          <a:xfrm>
            <a:off x="10386923" y="24558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CC8424D-B7EE-FD38-52B2-D21AE48DFC45}"/>
              </a:ext>
            </a:extLst>
          </p:cNvPr>
          <p:cNvSpPr/>
          <p:nvPr/>
        </p:nvSpPr>
        <p:spPr>
          <a:xfrm>
            <a:off x="9616776" y="3044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84A1282-89C1-8CAB-7812-C3522FBAC1D5}"/>
              </a:ext>
            </a:extLst>
          </p:cNvPr>
          <p:cNvSpPr/>
          <p:nvPr/>
        </p:nvSpPr>
        <p:spPr>
          <a:xfrm>
            <a:off x="9564671" y="2922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4077BA-6E90-14BF-DBD5-7BB9C8F9991E}"/>
              </a:ext>
            </a:extLst>
          </p:cNvPr>
          <p:cNvSpPr/>
          <p:nvPr/>
        </p:nvSpPr>
        <p:spPr>
          <a:xfrm>
            <a:off x="9855721" y="2858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B1E28B7-8C53-E649-98D8-9304C59A6BCB}"/>
              </a:ext>
            </a:extLst>
          </p:cNvPr>
          <p:cNvSpPr/>
          <p:nvPr/>
        </p:nvSpPr>
        <p:spPr>
          <a:xfrm>
            <a:off x="9179390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AE1FFD-75B9-CD7C-0B06-4E5716EDBA2F}"/>
              </a:ext>
            </a:extLst>
          </p:cNvPr>
          <p:cNvSpPr/>
          <p:nvPr/>
        </p:nvSpPr>
        <p:spPr>
          <a:xfrm>
            <a:off x="7721995" y="3169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B6E6C-1526-5AF6-E1A5-7F18A273A8E3}"/>
              </a:ext>
            </a:extLst>
          </p:cNvPr>
          <p:cNvSpPr/>
          <p:nvPr/>
        </p:nvSpPr>
        <p:spPr>
          <a:xfrm>
            <a:off x="10473217" y="2145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C0283E7-7E69-27E0-7854-1FFBFC8FA788}"/>
              </a:ext>
            </a:extLst>
          </p:cNvPr>
          <p:cNvSpPr/>
          <p:nvPr/>
        </p:nvSpPr>
        <p:spPr>
          <a:xfrm>
            <a:off x="10205319" y="2360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0DEB94A-2CC2-8FCC-BB74-F3B4843526FD}"/>
              </a:ext>
            </a:extLst>
          </p:cNvPr>
          <p:cNvSpPr/>
          <p:nvPr/>
        </p:nvSpPr>
        <p:spPr>
          <a:xfrm>
            <a:off x="8436518" y="307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8128E9-BCBF-9125-011D-B1B0F531E0FC}"/>
              </a:ext>
            </a:extLst>
          </p:cNvPr>
          <p:cNvSpPr/>
          <p:nvPr/>
        </p:nvSpPr>
        <p:spPr>
          <a:xfrm>
            <a:off x="9154664" y="3027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DD4FC79-E7AD-BAC6-1556-241232B4FD80}"/>
              </a:ext>
            </a:extLst>
          </p:cNvPr>
          <p:cNvSpPr/>
          <p:nvPr/>
        </p:nvSpPr>
        <p:spPr>
          <a:xfrm>
            <a:off x="10824630" y="2310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F510100-C963-B0ED-1AE5-4E70CEB148C7}"/>
              </a:ext>
            </a:extLst>
          </p:cNvPr>
          <p:cNvSpPr/>
          <p:nvPr/>
        </p:nvSpPr>
        <p:spPr>
          <a:xfrm>
            <a:off x="10316907" y="2310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7E1430A-6EF9-7D06-A892-BA888D094102}"/>
              </a:ext>
            </a:extLst>
          </p:cNvPr>
          <p:cNvSpPr/>
          <p:nvPr/>
        </p:nvSpPr>
        <p:spPr>
          <a:xfrm>
            <a:off x="9704466" y="2903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2F2C9B4-47DF-667A-A50E-E246DEFB4F45}"/>
              </a:ext>
            </a:extLst>
          </p:cNvPr>
          <p:cNvSpPr/>
          <p:nvPr/>
        </p:nvSpPr>
        <p:spPr>
          <a:xfrm>
            <a:off x="9409867" y="2899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422CD75-063A-BA01-56D3-97A13A2BA999}"/>
              </a:ext>
            </a:extLst>
          </p:cNvPr>
          <p:cNvSpPr/>
          <p:nvPr/>
        </p:nvSpPr>
        <p:spPr>
          <a:xfrm>
            <a:off x="8497872" y="317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A72F02-995A-7ADF-D690-A02F6F652FFE}"/>
              </a:ext>
            </a:extLst>
          </p:cNvPr>
          <p:cNvSpPr/>
          <p:nvPr/>
        </p:nvSpPr>
        <p:spPr>
          <a:xfrm>
            <a:off x="8838453" y="30606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EB00AAF-D335-9D6E-D060-36DC0A95C9B9}"/>
              </a:ext>
            </a:extLst>
          </p:cNvPr>
          <p:cNvSpPr/>
          <p:nvPr/>
        </p:nvSpPr>
        <p:spPr>
          <a:xfrm>
            <a:off x="10128553" y="24841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19129E-0297-4658-41AF-D96F304CB0F5}"/>
              </a:ext>
            </a:extLst>
          </p:cNvPr>
          <p:cNvSpPr/>
          <p:nvPr/>
        </p:nvSpPr>
        <p:spPr>
          <a:xfrm>
            <a:off x="10703333" y="20996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6DA7EDF-A1D5-3E5F-B67E-238E96B563F4}"/>
              </a:ext>
            </a:extLst>
          </p:cNvPr>
          <p:cNvSpPr/>
          <p:nvPr/>
        </p:nvSpPr>
        <p:spPr>
          <a:xfrm>
            <a:off x="7854515" y="2941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25E8456-842C-4CEA-B780-1FBAC204950A}"/>
              </a:ext>
            </a:extLst>
          </p:cNvPr>
          <p:cNvSpPr/>
          <p:nvPr/>
        </p:nvSpPr>
        <p:spPr>
          <a:xfrm>
            <a:off x="10703333" y="19091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74E1B61-E5C2-3E8A-73C2-301155A6A724}"/>
              </a:ext>
            </a:extLst>
          </p:cNvPr>
          <p:cNvSpPr/>
          <p:nvPr/>
        </p:nvSpPr>
        <p:spPr>
          <a:xfrm>
            <a:off x="10579487" y="2202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1A832C7-A6A9-478E-6FB6-E8A85F72D434}"/>
              </a:ext>
            </a:extLst>
          </p:cNvPr>
          <p:cNvSpPr/>
          <p:nvPr/>
        </p:nvSpPr>
        <p:spPr>
          <a:xfrm>
            <a:off x="8764946" y="30118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F9F146B-9B19-12ED-3D6C-2849B41F62AB}"/>
              </a:ext>
            </a:extLst>
          </p:cNvPr>
          <p:cNvSpPr/>
          <p:nvPr/>
        </p:nvSpPr>
        <p:spPr>
          <a:xfrm>
            <a:off x="8573733" y="29295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167044-EBFA-B419-7C4C-09F8750F05C8}"/>
              </a:ext>
            </a:extLst>
          </p:cNvPr>
          <p:cNvSpPr/>
          <p:nvPr/>
        </p:nvSpPr>
        <p:spPr>
          <a:xfrm>
            <a:off x="9490079" y="30830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C8A75A-17D9-60A2-AB6D-2D936E3BA1B5}"/>
              </a:ext>
            </a:extLst>
          </p:cNvPr>
          <p:cNvSpPr/>
          <p:nvPr/>
        </p:nvSpPr>
        <p:spPr>
          <a:xfrm>
            <a:off x="9916867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74A7502-C8F8-7A16-AC3B-38611FF79103}"/>
              </a:ext>
            </a:extLst>
          </p:cNvPr>
          <p:cNvSpPr/>
          <p:nvPr/>
        </p:nvSpPr>
        <p:spPr>
          <a:xfrm>
            <a:off x="8217982" y="30747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9A276E2-0E2C-E677-9322-F70920504700}"/>
              </a:ext>
            </a:extLst>
          </p:cNvPr>
          <p:cNvSpPr/>
          <p:nvPr/>
        </p:nvSpPr>
        <p:spPr>
          <a:xfrm>
            <a:off x="10128553" y="2799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8E74C2-3E12-4E39-0E01-60C825A0EC8A}"/>
              </a:ext>
            </a:extLst>
          </p:cNvPr>
          <p:cNvSpPr/>
          <p:nvPr/>
        </p:nvSpPr>
        <p:spPr>
          <a:xfrm>
            <a:off x="10264613" y="2617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0DD8991-AD25-59DD-A730-D0275244E8E6}"/>
              </a:ext>
            </a:extLst>
          </p:cNvPr>
          <p:cNvSpPr/>
          <p:nvPr/>
        </p:nvSpPr>
        <p:spPr>
          <a:xfrm>
            <a:off x="8206083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E9DE542-FA7A-FBFD-CAE8-74BE29CF1AB3}"/>
              </a:ext>
            </a:extLst>
          </p:cNvPr>
          <p:cNvSpPr/>
          <p:nvPr/>
        </p:nvSpPr>
        <p:spPr>
          <a:xfrm>
            <a:off x="8383587" y="32141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EE9F1DF-5C00-9162-E889-FC756545BE4C}"/>
              </a:ext>
            </a:extLst>
          </p:cNvPr>
          <p:cNvSpPr/>
          <p:nvPr/>
        </p:nvSpPr>
        <p:spPr>
          <a:xfrm>
            <a:off x="7607223" y="29728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B836DCE-9FE0-C941-DC50-AA56876F43DA}"/>
              </a:ext>
            </a:extLst>
          </p:cNvPr>
          <p:cNvSpPr/>
          <p:nvPr/>
        </p:nvSpPr>
        <p:spPr>
          <a:xfrm>
            <a:off x="9000926" y="31393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0D47B-0529-8031-C59B-BC39F1060F5F}"/>
              </a:ext>
            </a:extLst>
          </p:cNvPr>
          <p:cNvSpPr/>
          <p:nvPr/>
        </p:nvSpPr>
        <p:spPr>
          <a:xfrm>
            <a:off x="9287273" y="30574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D6D4246-135B-FE85-2263-CAFE7688B2DE}"/>
              </a:ext>
            </a:extLst>
          </p:cNvPr>
          <p:cNvSpPr/>
          <p:nvPr/>
        </p:nvSpPr>
        <p:spPr>
          <a:xfrm>
            <a:off x="9704467" y="275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EC0243C-6EF4-192C-4B68-823408E761C9}"/>
              </a:ext>
            </a:extLst>
          </p:cNvPr>
          <p:cNvSpPr/>
          <p:nvPr/>
        </p:nvSpPr>
        <p:spPr>
          <a:xfrm>
            <a:off x="9423436" y="2962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28E09C-6FAC-4100-4D77-3DFD9C0DFEB3}"/>
              </a:ext>
            </a:extLst>
          </p:cNvPr>
          <p:cNvSpPr/>
          <p:nvPr/>
        </p:nvSpPr>
        <p:spPr>
          <a:xfrm>
            <a:off x="9291840" y="32032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3FE93B-91D7-6B5A-B490-0A72907F34DE}"/>
              </a:ext>
            </a:extLst>
          </p:cNvPr>
          <p:cNvSpPr/>
          <p:nvPr/>
        </p:nvSpPr>
        <p:spPr>
          <a:xfrm>
            <a:off x="9637856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CA597BD-EB06-0B6E-4FA0-8BBD9F24E40C}"/>
              </a:ext>
            </a:extLst>
          </p:cNvPr>
          <p:cNvSpPr/>
          <p:nvPr/>
        </p:nvSpPr>
        <p:spPr>
          <a:xfrm>
            <a:off x="9739758" y="2617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3A52035-D62B-FB97-C4F6-5E09AF964D78}"/>
              </a:ext>
            </a:extLst>
          </p:cNvPr>
          <p:cNvSpPr/>
          <p:nvPr/>
        </p:nvSpPr>
        <p:spPr>
          <a:xfrm>
            <a:off x="8978067" y="2975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79F9F7F-9AB1-B76C-EB77-596738E84967}"/>
              </a:ext>
            </a:extLst>
          </p:cNvPr>
          <p:cNvSpPr/>
          <p:nvPr/>
        </p:nvSpPr>
        <p:spPr>
          <a:xfrm>
            <a:off x="8006468" y="3070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18AFEF-F63B-BEAB-EBDA-D1F65EBD023D}"/>
              </a:ext>
            </a:extLst>
          </p:cNvPr>
          <p:cNvSpPr/>
          <p:nvPr/>
        </p:nvSpPr>
        <p:spPr>
          <a:xfrm>
            <a:off x="10105693" y="25613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81F52A-C350-224F-A4EE-02F869BCC9A7}"/>
              </a:ext>
            </a:extLst>
          </p:cNvPr>
          <p:cNvCxnSpPr/>
          <p:nvPr/>
        </p:nvCxnSpPr>
        <p:spPr>
          <a:xfrm flipV="1">
            <a:off x="9291840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91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A82C-7374-C212-2892-2E09F0EA3ABF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876AF-5705-0A94-7A9A-C95505AFFDD8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95460B-8362-70DA-7D8E-499F8E6C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DC1E6-A77C-45C9-D36A-1798059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65F09A-792C-91AE-FDC8-F7FDD476207D}"/>
              </a:ext>
            </a:extLst>
          </p:cNvPr>
          <p:cNvSpPr/>
          <p:nvPr/>
        </p:nvSpPr>
        <p:spPr>
          <a:xfrm>
            <a:off x="2324282" y="360398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D243DF-FA43-1CBD-3841-1D0236C785F0}"/>
              </a:ext>
            </a:extLst>
          </p:cNvPr>
          <p:cNvSpPr/>
          <p:nvPr/>
        </p:nvSpPr>
        <p:spPr>
          <a:xfrm>
            <a:off x="1946315" y="302389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92AE27-DFD9-08D6-3B40-A3A5F1E047B7}"/>
              </a:ext>
            </a:extLst>
          </p:cNvPr>
          <p:cNvSpPr/>
          <p:nvPr/>
        </p:nvSpPr>
        <p:spPr>
          <a:xfrm>
            <a:off x="1848849" y="354660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ED5CF-BF3D-4A64-5C67-CD695372B159}"/>
              </a:ext>
            </a:extLst>
          </p:cNvPr>
          <p:cNvSpPr/>
          <p:nvPr/>
        </p:nvSpPr>
        <p:spPr>
          <a:xfrm>
            <a:off x="4445584" y="2784793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84572-A705-FC2B-5B5B-7E9E89841B15}"/>
              </a:ext>
            </a:extLst>
          </p:cNvPr>
          <p:cNvSpPr/>
          <p:nvPr/>
        </p:nvSpPr>
        <p:spPr>
          <a:xfrm>
            <a:off x="3983722" y="25949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7C322-9A24-A6F9-FB96-6D9C1CD41A5E}"/>
              </a:ext>
            </a:extLst>
          </p:cNvPr>
          <p:cNvSpPr/>
          <p:nvPr/>
        </p:nvSpPr>
        <p:spPr>
          <a:xfrm>
            <a:off x="2971995" y="31436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D46C42-D048-BFDE-3194-4387D78F5102}"/>
              </a:ext>
            </a:extLst>
          </p:cNvPr>
          <p:cNvSpPr/>
          <p:nvPr/>
        </p:nvSpPr>
        <p:spPr>
          <a:xfrm>
            <a:off x="4809537" y="256444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E20A3-35D7-844E-B59A-732CA9ABDC5E}"/>
              </a:ext>
            </a:extLst>
          </p:cNvPr>
          <p:cNvSpPr/>
          <p:nvPr/>
        </p:nvSpPr>
        <p:spPr>
          <a:xfrm>
            <a:off x="4430919" y="254158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E13A5-8A12-A730-1DBA-C65E4C3466F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349BD5-9E6C-C037-6934-17BA2DD309CA}"/>
              </a:ext>
            </a:extLst>
          </p:cNvPr>
          <p:cNvSpPr/>
          <p:nvPr/>
        </p:nvSpPr>
        <p:spPr>
          <a:xfrm>
            <a:off x="3628405" y="304421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B29D3-25F9-7DF2-0C2D-49D9E5F051F4}"/>
              </a:ext>
            </a:extLst>
          </p:cNvPr>
          <p:cNvSpPr/>
          <p:nvPr/>
        </p:nvSpPr>
        <p:spPr>
          <a:xfrm>
            <a:off x="3899717" y="294378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FBDABF-F735-C0D3-457A-7C872288EB4D}"/>
              </a:ext>
            </a:extLst>
          </p:cNvPr>
          <p:cNvSpPr/>
          <p:nvPr/>
        </p:nvSpPr>
        <p:spPr>
          <a:xfrm>
            <a:off x="2570518" y="34147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DA9F80-1246-2247-4D1F-A0AEB9B2713A}"/>
              </a:ext>
            </a:extLst>
          </p:cNvPr>
          <p:cNvSpPr/>
          <p:nvPr/>
        </p:nvSpPr>
        <p:spPr>
          <a:xfrm>
            <a:off x="1756358" y="332982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E6C2B8-B2C5-9919-780F-0773968D6003}"/>
              </a:ext>
            </a:extLst>
          </p:cNvPr>
          <p:cNvSpPr/>
          <p:nvPr/>
        </p:nvSpPr>
        <p:spPr>
          <a:xfrm>
            <a:off x="3983721" y="223170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808835-76E9-B133-D810-35EAC2FF5D2D}"/>
              </a:ext>
            </a:extLst>
          </p:cNvPr>
          <p:cNvSpPr/>
          <p:nvPr/>
        </p:nvSpPr>
        <p:spPr>
          <a:xfrm>
            <a:off x="4308608" y="24299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1954A-F4B4-1DDA-0640-09A1989A36C1}"/>
              </a:ext>
            </a:extLst>
          </p:cNvPr>
          <p:cNvSpPr/>
          <p:nvPr/>
        </p:nvSpPr>
        <p:spPr>
          <a:xfrm>
            <a:off x="2272939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90121B-3006-77A8-37BC-366579B3D245}"/>
              </a:ext>
            </a:extLst>
          </p:cNvPr>
          <p:cNvSpPr/>
          <p:nvPr/>
        </p:nvSpPr>
        <p:spPr>
          <a:xfrm>
            <a:off x="3656097" y="237648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8F0B1-728A-3B54-CB90-028B74000A5C}"/>
              </a:ext>
            </a:extLst>
          </p:cNvPr>
          <p:cNvSpPr/>
          <p:nvPr/>
        </p:nvSpPr>
        <p:spPr>
          <a:xfrm>
            <a:off x="4468443" y="22332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1A540-EDF8-4BAD-D866-D8310779FD57}"/>
              </a:ext>
            </a:extLst>
          </p:cNvPr>
          <p:cNvSpPr/>
          <p:nvPr/>
        </p:nvSpPr>
        <p:spPr>
          <a:xfrm>
            <a:off x="4610636" y="27493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9F7A0B-DDD5-BA6D-9708-9691742280C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847D9D-D259-B2D4-5375-8F4FB8FCDB15}"/>
              </a:ext>
            </a:extLst>
          </p:cNvPr>
          <p:cNvSpPr/>
          <p:nvPr/>
        </p:nvSpPr>
        <p:spPr>
          <a:xfrm>
            <a:off x="3301304" y="29554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7C0A35-9950-2CEB-2EE6-818B216BE88B}"/>
              </a:ext>
            </a:extLst>
          </p:cNvPr>
          <p:cNvSpPr/>
          <p:nvPr/>
        </p:nvSpPr>
        <p:spPr>
          <a:xfrm>
            <a:off x="2541868" y="32602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37F6A5-9A40-F785-7C82-934755630035}"/>
              </a:ext>
            </a:extLst>
          </p:cNvPr>
          <p:cNvSpPr/>
          <p:nvPr/>
        </p:nvSpPr>
        <p:spPr>
          <a:xfrm>
            <a:off x="2848874" y="295545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EC7CB-CD26-24A3-74F3-8F08B38E116B}"/>
              </a:ext>
            </a:extLst>
          </p:cNvPr>
          <p:cNvSpPr/>
          <p:nvPr/>
        </p:nvSpPr>
        <p:spPr>
          <a:xfrm>
            <a:off x="4006582" y="249586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A951E6-48A8-CE51-90E5-386234CCF503}"/>
              </a:ext>
            </a:extLst>
          </p:cNvPr>
          <p:cNvSpPr/>
          <p:nvPr/>
        </p:nvSpPr>
        <p:spPr>
          <a:xfrm>
            <a:off x="4218268" y="233077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18036-7649-1149-B40E-BED9611A8693}"/>
              </a:ext>
            </a:extLst>
          </p:cNvPr>
          <p:cNvSpPr/>
          <p:nvPr/>
        </p:nvSpPr>
        <p:spPr>
          <a:xfrm>
            <a:off x="1923456" y="334226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5BE1BF-3AC1-AA05-A514-290242233D4E}"/>
              </a:ext>
            </a:extLst>
          </p:cNvPr>
          <p:cNvSpPr/>
          <p:nvPr/>
        </p:nvSpPr>
        <p:spPr>
          <a:xfrm>
            <a:off x="4716149" y="306099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DD80E-AF51-62CD-3824-2651CE106C37}"/>
              </a:ext>
            </a:extLst>
          </p:cNvPr>
          <p:cNvSpPr/>
          <p:nvPr/>
        </p:nvSpPr>
        <p:spPr>
          <a:xfrm>
            <a:off x="4564917" y="24637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EA6508-6E00-A107-8C37-B2E97AD2A1BF}"/>
              </a:ext>
            </a:extLst>
          </p:cNvPr>
          <p:cNvSpPr/>
          <p:nvPr/>
        </p:nvSpPr>
        <p:spPr>
          <a:xfrm>
            <a:off x="2459104" y="29113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1B37B4-EAE9-3F7F-A67D-0B4EA51F6392}"/>
              </a:ext>
            </a:extLst>
          </p:cNvPr>
          <p:cNvSpPr/>
          <p:nvPr/>
        </p:nvSpPr>
        <p:spPr>
          <a:xfrm>
            <a:off x="2152457" y="28073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E90E01-4CBF-4BCA-72EA-8822856D157B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76D26C-8245-3161-A9DB-80814A3FF073}"/>
              </a:ext>
            </a:extLst>
          </p:cNvPr>
          <p:cNvSpPr/>
          <p:nvPr/>
        </p:nvSpPr>
        <p:spPr>
          <a:xfrm>
            <a:off x="3960863" y="273447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9713EF-4695-A878-FF39-9138C13D9C79}"/>
              </a:ext>
            </a:extLst>
          </p:cNvPr>
          <p:cNvSpPr/>
          <p:nvPr/>
        </p:nvSpPr>
        <p:spPr>
          <a:xfrm>
            <a:off x="2364672" y="33651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428FD9-D1C7-952B-D1B2-315D1E44EBF4}"/>
              </a:ext>
            </a:extLst>
          </p:cNvPr>
          <p:cNvSpPr/>
          <p:nvPr/>
        </p:nvSpPr>
        <p:spPr>
          <a:xfrm>
            <a:off x="4172549" y="29268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23A3BE-D15B-1B31-EEE4-76171CD72A5A}"/>
              </a:ext>
            </a:extLst>
          </p:cNvPr>
          <p:cNvSpPr/>
          <p:nvPr/>
        </p:nvSpPr>
        <p:spPr>
          <a:xfrm>
            <a:off x="4308609" y="27035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51E1C27-4D08-6D1D-F72B-FF9A1BB22C1E}"/>
              </a:ext>
            </a:extLst>
          </p:cNvPr>
          <p:cNvSpPr/>
          <p:nvPr/>
        </p:nvSpPr>
        <p:spPr>
          <a:xfrm>
            <a:off x="2256955" y="323739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0C41ED-9465-DB03-9F90-0F88BAE6F619}"/>
              </a:ext>
            </a:extLst>
          </p:cNvPr>
          <p:cNvSpPr/>
          <p:nvPr/>
        </p:nvSpPr>
        <p:spPr>
          <a:xfrm>
            <a:off x="2542969" y="306961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678E9D-6199-300B-8C71-566EEBF057A7}"/>
              </a:ext>
            </a:extLst>
          </p:cNvPr>
          <p:cNvSpPr/>
          <p:nvPr/>
        </p:nvSpPr>
        <p:spPr>
          <a:xfrm>
            <a:off x="2093125" y="316928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A34718-A097-E7E3-B050-D70FF0DBCC25}"/>
              </a:ext>
            </a:extLst>
          </p:cNvPr>
          <p:cNvSpPr/>
          <p:nvPr/>
        </p:nvSpPr>
        <p:spPr>
          <a:xfrm>
            <a:off x="2208275" y="358468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9DA763-39C6-E104-3AB9-2C1A2D570E24}"/>
              </a:ext>
            </a:extLst>
          </p:cNvPr>
          <p:cNvSpPr/>
          <p:nvPr/>
        </p:nvSpPr>
        <p:spPr>
          <a:xfrm>
            <a:off x="3853436" y="249028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C5130D-2B74-A2D6-D757-A9BF887EDCD3}"/>
              </a:ext>
            </a:extLst>
          </p:cNvPr>
          <p:cNvSpPr/>
          <p:nvPr/>
        </p:nvSpPr>
        <p:spPr>
          <a:xfrm>
            <a:off x="3748463" y="283683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670472-0688-5CE6-5D26-F74F3817C583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992EF0-25C2-4EBA-49E1-1D25BE0D407E}"/>
              </a:ext>
            </a:extLst>
          </p:cNvPr>
          <p:cNvSpPr/>
          <p:nvPr/>
        </p:nvSpPr>
        <p:spPr>
          <a:xfrm>
            <a:off x="4360691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2226EE-4B0A-6A6D-C6DE-953212C8D631}"/>
              </a:ext>
            </a:extLst>
          </p:cNvPr>
          <p:cNvSpPr/>
          <p:nvPr/>
        </p:nvSpPr>
        <p:spPr>
          <a:xfrm>
            <a:off x="3585808" y="26242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A3974D0-0853-9988-5884-D0F4FCB6569A}"/>
              </a:ext>
            </a:extLst>
          </p:cNvPr>
          <p:cNvSpPr/>
          <p:nvPr/>
        </p:nvSpPr>
        <p:spPr>
          <a:xfrm>
            <a:off x="3783754" y="27035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C530DE9-0F78-26D4-FF26-C674488105AE}"/>
              </a:ext>
            </a:extLst>
          </p:cNvPr>
          <p:cNvSpPr/>
          <p:nvPr/>
        </p:nvSpPr>
        <p:spPr>
          <a:xfrm>
            <a:off x="3068734" y="288911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0F15445-260E-BE7E-6051-B8A13A987DDE}"/>
              </a:ext>
            </a:extLst>
          </p:cNvPr>
          <p:cNvSpPr/>
          <p:nvPr/>
        </p:nvSpPr>
        <p:spPr>
          <a:xfrm>
            <a:off x="2093125" y="352374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67DFFB-A315-DA6A-3020-8C62D1DBADCF}"/>
              </a:ext>
            </a:extLst>
          </p:cNvPr>
          <p:cNvSpPr/>
          <p:nvPr/>
        </p:nvSpPr>
        <p:spPr>
          <a:xfrm>
            <a:off x="4149689" y="264707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023536-A42B-4536-6B4B-844DFEE2433A}"/>
              </a:ext>
            </a:extLst>
          </p:cNvPr>
          <p:cNvCxnSpPr/>
          <p:nvPr/>
        </p:nvCxnSpPr>
        <p:spPr>
          <a:xfrm>
            <a:off x="7001450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A2548D-9A11-3940-94B3-36E21B3A45EA}"/>
              </a:ext>
            </a:extLst>
          </p:cNvPr>
          <p:cNvCxnSpPr>
            <a:cxnSpLocks/>
          </p:cNvCxnSpPr>
          <p:nvPr/>
        </p:nvCxnSpPr>
        <p:spPr>
          <a:xfrm flipV="1">
            <a:off x="7133067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393424A-201B-56C8-E6A8-C0AB98B5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50" y="4767028"/>
            <a:ext cx="431800" cy="2921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2AB939-63EE-FC29-0079-106DEAB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6" y="2794488"/>
            <a:ext cx="419100" cy="279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A867FBD-510D-D25B-E7C1-AC8B3462EB11}"/>
              </a:ext>
            </a:extLst>
          </p:cNvPr>
          <p:cNvSpPr/>
          <p:nvPr/>
        </p:nvSpPr>
        <p:spPr>
          <a:xfrm>
            <a:off x="8277176" y="360398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7EE722-B7EC-3E2A-B032-3B9E3A50EBF3}"/>
              </a:ext>
            </a:extLst>
          </p:cNvPr>
          <p:cNvSpPr/>
          <p:nvPr/>
        </p:nvSpPr>
        <p:spPr>
          <a:xfrm>
            <a:off x="7899209" y="3023898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25B6BB-7001-F6F3-6146-75BAAE4B0028}"/>
              </a:ext>
            </a:extLst>
          </p:cNvPr>
          <p:cNvSpPr/>
          <p:nvPr/>
        </p:nvSpPr>
        <p:spPr>
          <a:xfrm>
            <a:off x="7801743" y="354660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203CDC65-805D-4B3F-526E-C8EF56EC80BB}"/>
              </a:ext>
            </a:extLst>
          </p:cNvPr>
          <p:cNvSpPr/>
          <p:nvPr/>
        </p:nvSpPr>
        <p:spPr>
          <a:xfrm>
            <a:off x="10398478" y="2784793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268A4484-32AB-0694-BBE1-755F3AA0B813}"/>
              </a:ext>
            </a:extLst>
          </p:cNvPr>
          <p:cNvSpPr/>
          <p:nvPr/>
        </p:nvSpPr>
        <p:spPr>
          <a:xfrm>
            <a:off x="9936616" y="259492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207FB9-A161-86E0-E8E7-8472CDE86B95}"/>
              </a:ext>
            </a:extLst>
          </p:cNvPr>
          <p:cNvSpPr/>
          <p:nvPr/>
        </p:nvSpPr>
        <p:spPr>
          <a:xfrm>
            <a:off x="8924889" y="314364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CD8A796E-2EC5-03B5-E111-0AB451364B38}"/>
              </a:ext>
            </a:extLst>
          </p:cNvPr>
          <p:cNvSpPr/>
          <p:nvPr/>
        </p:nvSpPr>
        <p:spPr>
          <a:xfrm>
            <a:off x="10762431" y="256444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AE378346-C9CE-2B37-28F4-492CE446D3E5}"/>
              </a:ext>
            </a:extLst>
          </p:cNvPr>
          <p:cNvSpPr/>
          <p:nvPr/>
        </p:nvSpPr>
        <p:spPr>
          <a:xfrm>
            <a:off x="10383813" y="254158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EE22EA50-1ED2-E8F3-F49D-881D990496F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DF7324A-C6D1-8861-C5E7-9A80A1299686}"/>
              </a:ext>
            </a:extLst>
          </p:cNvPr>
          <p:cNvSpPr/>
          <p:nvPr/>
        </p:nvSpPr>
        <p:spPr>
          <a:xfrm>
            <a:off x="9581299" y="304421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C6135B1A-FE91-F8BE-DF48-93CF1555D62E}"/>
              </a:ext>
            </a:extLst>
          </p:cNvPr>
          <p:cNvSpPr/>
          <p:nvPr/>
        </p:nvSpPr>
        <p:spPr>
          <a:xfrm>
            <a:off x="9852611" y="294378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925E88-EBD0-70DB-6D6D-2FA5325500A7}"/>
              </a:ext>
            </a:extLst>
          </p:cNvPr>
          <p:cNvSpPr/>
          <p:nvPr/>
        </p:nvSpPr>
        <p:spPr>
          <a:xfrm>
            <a:off x="8523412" y="341471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6A760-8817-996C-6986-FDF855ED2123}"/>
              </a:ext>
            </a:extLst>
          </p:cNvPr>
          <p:cNvSpPr/>
          <p:nvPr/>
        </p:nvSpPr>
        <p:spPr>
          <a:xfrm>
            <a:off x="7709252" y="332982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E56E7B18-BF6C-CB17-0249-4CC4DB07987B}"/>
              </a:ext>
            </a:extLst>
          </p:cNvPr>
          <p:cNvSpPr/>
          <p:nvPr/>
        </p:nvSpPr>
        <p:spPr>
          <a:xfrm>
            <a:off x="9936615" y="223170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F3BEE5B8-B491-899E-60E5-F727C26FDEF2}"/>
              </a:ext>
            </a:extLst>
          </p:cNvPr>
          <p:cNvSpPr/>
          <p:nvPr/>
        </p:nvSpPr>
        <p:spPr>
          <a:xfrm>
            <a:off x="10261502" y="242994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1C3D829-FC5D-F144-584D-4CBE8E464240}"/>
              </a:ext>
            </a:extLst>
          </p:cNvPr>
          <p:cNvSpPr/>
          <p:nvPr/>
        </p:nvSpPr>
        <p:spPr>
          <a:xfrm>
            <a:off x="8225833" y="301527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2249E94C-5B38-D900-ED5B-1C8A1D27797B}"/>
              </a:ext>
            </a:extLst>
          </p:cNvPr>
          <p:cNvSpPr/>
          <p:nvPr/>
        </p:nvSpPr>
        <p:spPr>
          <a:xfrm>
            <a:off x="9608991" y="237648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E1A105F3-F36B-B6F0-75D6-5FE05DC2B50A}"/>
              </a:ext>
            </a:extLst>
          </p:cNvPr>
          <p:cNvSpPr/>
          <p:nvPr/>
        </p:nvSpPr>
        <p:spPr>
          <a:xfrm>
            <a:off x="10421337" y="22332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C0EFDF36-5B1C-D5CF-0688-BDA5FDF3AEC1}"/>
              </a:ext>
            </a:extLst>
          </p:cNvPr>
          <p:cNvSpPr/>
          <p:nvPr/>
        </p:nvSpPr>
        <p:spPr>
          <a:xfrm>
            <a:off x="10563530" y="274931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99E1872-008B-8A64-D3F0-6AD1837D65C2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801DFB4-E6EB-020F-A4E7-FF1E75236B6C}"/>
              </a:ext>
            </a:extLst>
          </p:cNvPr>
          <p:cNvSpPr/>
          <p:nvPr/>
        </p:nvSpPr>
        <p:spPr>
          <a:xfrm>
            <a:off x="9254198" y="295545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525DD4-ACB0-8A09-A42D-A6B62C5FED81}"/>
              </a:ext>
            </a:extLst>
          </p:cNvPr>
          <p:cNvSpPr/>
          <p:nvPr/>
        </p:nvSpPr>
        <p:spPr>
          <a:xfrm>
            <a:off x="8494762" y="326025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010751-125C-5021-E05D-B8F76663B332}"/>
              </a:ext>
            </a:extLst>
          </p:cNvPr>
          <p:cNvSpPr/>
          <p:nvPr/>
        </p:nvSpPr>
        <p:spPr>
          <a:xfrm>
            <a:off x="8801768" y="295545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40AADBAF-E49D-EFD5-D052-2D06FE63A3FC}"/>
              </a:ext>
            </a:extLst>
          </p:cNvPr>
          <p:cNvSpPr/>
          <p:nvPr/>
        </p:nvSpPr>
        <p:spPr>
          <a:xfrm>
            <a:off x="9959476" y="249586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56D2DD34-42D3-5599-25D5-F7616E4A6E50}"/>
              </a:ext>
            </a:extLst>
          </p:cNvPr>
          <p:cNvSpPr/>
          <p:nvPr/>
        </p:nvSpPr>
        <p:spPr>
          <a:xfrm>
            <a:off x="10171162" y="233077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2DC574-5F8F-CFEC-3CC7-0F42A6BD7CD1}"/>
              </a:ext>
            </a:extLst>
          </p:cNvPr>
          <p:cNvSpPr/>
          <p:nvPr/>
        </p:nvSpPr>
        <p:spPr>
          <a:xfrm>
            <a:off x="7876350" y="334226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47F5375D-73F2-1AB8-0802-C4C84702CCE0}"/>
              </a:ext>
            </a:extLst>
          </p:cNvPr>
          <p:cNvSpPr/>
          <p:nvPr/>
        </p:nvSpPr>
        <p:spPr>
          <a:xfrm>
            <a:off x="10669043" y="306099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DCD4870F-3302-7F02-7BAD-8CF0F841021F}"/>
              </a:ext>
            </a:extLst>
          </p:cNvPr>
          <p:cNvSpPr/>
          <p:nvPr/>
        </p:nvSpPr>
        <p:spPr>
          <a:xfrm>
            <a:off x="10517811" y="24637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FB4B843-CC92-80DD-A364-C9918714DE72}"/>
              </a:ext>
            </a:extLst>
          </p:cNvPr>
          <p:cNvSpPr/>
          <p:nvPr/>
        </p:nvSpPr>
        <p:spPr>
          <a:xfrm>
            <a:off x="8411998" y="291132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779B5A-68CF-1C6B-F3A1-22EADCD5037C}"/>
              </a:ext>
            </a:extLst>
          </p:cNvPr>
          <p:cNvSpPr/>
          <p:nvPr/>
        </p:nvSpPr>
        <p:spPr>
          <a:xfrm>
            <a:off x="8105351" y="280739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C0B1F067-137C-2960-46E5-4AAD3C0417D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1073D116-CE51-3638-579D-AEBB335DB55F}"/>
              </a:ext>
            </a:extLst>
          </p:cNvPr>
          <p:cNvSpPr/>
          <p:nvPr/>
        </p:nvSpPr>
        <p:spPr>
          <a:xfrm>
            <a:off x="9913757" y="273447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268CA7-9BCF-48E1-E1DF-E271DE3139EB}"/>
              </a:ext>
            </a:extLst>
          </p:cNvPr>
          <p:cNvSpPr/>
          <p:nvPr/>
        </p:nvSpPr>
        <p:spPr>
          <a:xfrm>
            <a:off x="8317566" y="336512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BFFDB249-79E1-6B62-918C-7BC167575ABB}"/>
              </a:ext>
            </a:extLst>
          </p:cNvPr>
          <p:cNvSpPr/>
          <p:nvPr/>
        </p:nvSpPr>
        <p:spPr>
          <a:xfrm>
            <a:off x="10125443" y="29268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51877244-9263-85E6-81F7-39403BDC356D}"/>
              </a:ext>
            </a:extLst>
          </p:cNvPr>
          <p:cNvSpPr/>
          <p:nvPr/>
        </p:nvSpPr>
        <p:spPr>
          <a:xfrm>
            <a:off x="10261503" y="270359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0C6246C-93DA-F41E-58DE-4BE84B9240FE}"/>
              </a:ext>
            </a:extLst>
          </p:cNvPr>
          <p:cNvSpPr/>
          <p:nvPr/>
        </p:nvSpPr>
        <p:spPr>
          <a:xfrm>
            <a:off x="8209849" y="323739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9471BA-EACD-2BA1-F3BC-9FC15AE7C966}"/>
              </a:ext>
            </a:extLst>
          </p:cNvPr>
          <p:cNvSpPr/>
          <p:nvPr/>
        </p:nvSpPr>
        <p:spPr>
          <a:xfrm>
            <a:off x="8495863" y="306961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913C37-662B-F0FA-E75F-1EEF2D8E3970}"/>
              </a:ext>
            </a:extLst>
          </p:cNvPr>
          <p:cNvSpPr/>
          <p:nvPr/>
        </p:nvSpPr>
        <p:spPr>
          <a:xfrm>
            <a:off x="8046019" y="316928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3B9CA5-A25D-CE34-E455-D9B21134FE79}"/>
              </a:ext>
            </a:extLst>
          </p:cNvPr>
          <p:cNvSpPr/>
          <p:nvPr/>
        </p:nvSpPr>
        <p:spPr>
          <a:xfrm>
            <a:off x="8161169" y="358468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DCCC50FF-747A-E616-15C0-6A9A36F54A4E}"/>
              </a:ext>
            </a:extLst>
          </p:cNvPr>
          <p:cNvSpPr/>
          <p:nvPr/>
        </p:nvSpPr>
        <p:spPr>
          <a:xfrm>
            <a:off x="9806330" y="249028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07C6886C-80D3-3769-8B25-D4A9CB08692D}"/>
              </a:ext>
            </a:extLst>
          </p:cNvPr>
          <p:cNvSpPr/>
          <p:nvPr/>
        </p:nvSpPr>
        <p:spPr>
          <a:xfrm>
            <a:off x="9701357" y="283683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35B16E90-E640-76C0-A4C7-884B5D107CA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61AA2CB0-0A76-D8CA-EEFB-B373E0E6159E}"/>
              </a:ext>
            </a:extLst>
          </p:cNvPr>
          <p:cNvSpPr/>
          <p:nvPr/>
        </p:nvSpPr>
        <p:spPr>
          <a:xfrm>
            <a:off x="10313585" y="301527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787E271A-6F5B-A438-D8B8-FA48A5E5F2B4}"/>
              </a:ext>
            </a:extLst>
          </p:cNvPr>
          <p:cNvSpPr/>
          <p:nvPr/>
        </p:nvSpPr>
        <p:spPr>
          <a:xfrm>
            <a:off x="9538702" y="262422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385258BC-97A1-2A04-0C6E-D4C753454F26}"/>
              </a:ext>
            </a:extLst>
          </p:cNvPr>
          <p:cNvSpPr/>
          <p:nvPr/>
        </p:nvSpPr>
        <p:spPr>
          <a:xfrm>
            <a:off x="9736648" y="27035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455CA8-9E31-C174-F481-CCA94B578053}"/>
              </a:ext>
            </a:extLst>
          </p:cNvPr>
          <p:cNvSpPr/>
          <p:nvPr/>
        </p:nvSpPr>
        <p:spPr>
          <a:xfrm>
            <a:off x="9021628" y="288911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D47489-EB3C-2A14-F221-AB060446E5A2}"/>
              </a:ext>
            </a:extLst>
          </p:cNvPr>
          <p:cNvSpPr/>
          <p:nvPr/>
        </p:nvSpPr>
        <p:spPr>
          <a:xfrm>
            <a:off x="8046019" y="352374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>
            <a:extLst>
              <a:ext uri="{FF2B5EF4-FFF2-40B4-BE49-F238E27FC236}">
                <a16:creationId xmlns:a16="http://schemas.microsoft.com/office/drawing/2014/main" id="{643E4D81-F9FE-33DE-3FA9-4CFA015E0805}"/>
              </a:ext>
            </a:extLst>
          </p:cNvPr>
          <p:cNvSpPr/>
          <p:nvPr/>
        </p:nvSpPr>
        <p:spPr>
          <a:xfrm>
            <a:off x="10102583" y="264707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18904C36-5AB7-D23F-0B93-62767FE55CE2}"/>
              </a:ext>
            </a:extLst>
          </p:cNvPr>
          <p:cNvSpPr/>
          <p:nvPr/>
        </p:nvSpPr>
        <p:spPr>
          <a:xfrm>
            <a:off x="5639883" y="2433414"/>
            <a:ext cx="585172" cy="90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88AE3A-BA9F-B2BF-7020-EC46157AA798}"/>
              </a:ext>
            </a:extLst>
          </p:cNvPr>
          <p:cNvSpPr txBox="1"/>
          <p:nvPr/>
        </p:nvSpPr>
        <p:spPr>
          <a:xfrm>
            <a:off x="9510926" y="175626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F57B9A-514E-CE61-ABB4-74CB1346A514}"/>
              </a:ext>
            </a:extLst>
          </p:cNvPr>
          <p:cNvSpPr txBox="1"/>
          <p:nvPr/>
        </p:nvSpPr>
        <p:spPr>
          <a:xfrm>
            <a:off x="7724183" y="37745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6312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D3F7D-01AC-9C86-9F1F-42F093C5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31" y="1877549"/>
            <a:ext cx="3532831" cy="3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89621" y="1932691"/>
            <a:ext cx="4146804" cy="1811665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804" h="1811665">
                <a:moveTo>
                  <a:pt x="0" y="1805940"/>
                </a:moveTo>
                <a:cubicBezTo>
                  <a:pt x="1279779" y="1794129"/>
                  <a:pt x="1384554" y="1846326"/>
                  <a:pt x="2455164" y="1764792"/>
                </a:cubicBezTo>
                <a:cubicBezTo>
                  <a:pt x="3525774" y="1683258"/>
                  <a:pt x="3646551" y="731901"/>
                  <a:pt x="4146804" y="0"/>
                </a:cubicBezTo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Predictive model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68649" y="1386310"/>
            <a:ext cx="4167775" cy="2703091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  <a:gd name="connsiteX0" fmla="*/ 193781 w 4340585"/>
              <a:gd name="connsiteY0" fmla="*/ 1805940 h 1903250"/>
              <a:gd name="connsiteX1" fmla="*/ 178540 w 4340585"/>
              <a:gd name="connsiteY1" fmla="*/ 1791816 h 1903250"/>
              <a:gd name="connsiteX2" fmla="*/ 2648945 w 4340585"/>
              <a:gd name="connsiteY2" fmla="*/ 1764792 h 1903250"/>
              <a:gd name="connsiteX3" fmla="*/ 4340585 w 4340585"/>
              <a:gd name="connsiteY3" fmla="*/ 0 h 1903250"/>
              <a:gd name="connsiteX0" fmla="*/ 10 w 4146814"/>
              <a:gd name="connsiteY0" fmla="*/ 1805940 h 1884977"/>
              <a:gd name="connsiteX1" fmla="*/ 936339 w 4146814"/>
              <a:gd name="connsiteY1" fmla="*/ 1717475 h 1884977"/>
              <a:gd name="connsiteX2" fmla="*/ 2455174 w 4146814"/>
              <a:gd name="connsiteY2" fmla="*/ 1764792 h 1884977"/>
              <a:gd name="connsiteX3" fmla="*/ 4146814 w 4146814"/>
              <a:gd name="connsiteY3" fmla="*/ 0 h 1884977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68 h 2244368"/>
              <a:gd name="connsiteX1" fmla="*/ 1077585 w 4146812"/>
              <a:gd name="connsiteY1" fmla="*/ 0 h 2244368"/>
              <a:gd name="connsiteX2" fmla="*/ 2455172 w 4146812"/>
              <a:gd name="connsiteY2" fmla="*/ 2203220 h 2244368"/>
              <a:gd name="connsiteX3" fmla="*/ 4146812 w 4146812"/>
              <a:gd name="connsiteY3" fmla="*/ 438428 h 2244368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87 w 3403941"/>
              <a:gd name="connsiteY0" fmla="*/ 2269809 h 2269809"/>
              <a:gd name="connsiteX1" fmla="*/ 334714 w 3403941"/>
              <a:gd name="connsiteY1" fmla="*/ 41 h 2269809"/>
              <a:gd name="connsiteX2" fmla="*/ 1712301 w 3403941"/>
              <a:gd name="connsiteY2" fmla="*/ 2203261 h 2269809"/>
              <a:gd name="connsiteX3" fmla="*/ 3403941 w 3403941"/>
              <a:gd name="connsiteY3" fmla="*/ 438469 h 2269809"/>
              <a:gd name="connsiteX0" fmla="*/ 18999 w 3422853"/>
              <a:gd name="connsiteY0" fmla="*/ 2269793 h 2426822"/>
              <a:gd name="connsiteX1" fmla="*/ 26603 w 3422853"/>
              <a:gd name="connsiteY1" fmla="*/ 2255438 h 2426822"/>
              <a:gd name="connsiteX2" fmla="*/ 353626 w 3422853"/>
              <a:gd name="connsiteY2" fmla="*/ 25 h 2426822"/>
              <a:gd name="connsiteX3" fmla="*/ 1731213 w 3422853"/>
              <a:gd name="connsiteY3" fmla="*/ 2203245 h 2426822"/>
              <a:gd name="connsiteX4" fmla="*/ 3422853 w 3422853"/>
              <a:gd name="connsiteY4" fmla="*/ 438453 h 2426822"/>
              <a:gd name="connsiteX0" fmla="*/ 0 w 3403854"/>
              <a:gd name="connsiteY0" fmla="*/ 2269772 h 2404043"/>
              <a:gd name="connsiteX1" fmla="*/ 248904 w 3403854"/>
              <a:gd name="connsiteY1" fmla="*/ 2223667 h 2404043"/>
              <a:gd name="connsiteX2" fmla="*/ 334627 w 3403854"/>
              <a:gd name="connsiteY2" fmla="*/ 4 h 2404043"/>
              <a:gd name="connsiteX3" fmla="*/ 1712214 w 3403854"/>
              <a:gd name="connsiteY3" fmla="*/ 2203224 h 2404043"/>
              <a:gd name="connsiteX4" fmla="*/ 3403854 w 3403854"/>
              <a:gd name="connsiteY4" fmla="*/ 438432 h 2404043"/>
              <a:gd name="connsiteX0" fmla="*/ 0 w 3657854"/>
              <a:gd name="connsiteY0" fmla="*/ 2257072 h 2400338"/>
              <a:gd name="connsiteX1" fmla="*/ 502904 w 3657854"/>
              <a:gd name="connsiteY1" fmla="*/ 2223667 h 2400338"/>
              <a:gd name="connsiteX2" fmla="*/ 588627 w 3657854"/>
              <a:gd name="connsiteY2" fmla="*/ 4 h 2400338"/>
              <a:gd name="connsiteX3" fmla="*/ 1966214 w 3657854"/>
              <a:gd name="connsiteY3" fmla="*/ 2203224 h 2400338"/>
              <a:gd name="connsiteX4" fmla="*/ 3657854 w 3657854"/>
              <a:gd name="connsiteY4" fmla="*/ 438432 h 2400338"/>
              <a:gd name="connsiteX0" fmla="*/ 33904 w 3188854"/>
              <a:gd name="connsiteY0" fmla="*/ 2223667 h 2223667"/>
              <a:gd name="connsiteX1" fmla="*/ 119627 w 3188854"/>
              <a:gd name="connsiteY1" fmla="*/ 4 h 2223667"/>
              <a:gd name="connsiteX2" fmla="*/ 1497214 w 3188854"/>
              <a:gd name="connsiteY2" fmla="*/ 2203224 h 2223667"/>
              <a:gd name="connsiteX3" fmla="*/ 3188854 w 3188854"/>
              <a:gd name="connsiteY3" fmla="*/ 438432 h 2223667"/>
              <a:gd name="connsiteX0" fmla="*/ 0 w 4148725"/>
              <a:gd name="connsiteY0" fmla="*/ 2296766 h 2296766"/>
              <a:gd name="connsiteX1" fmla="*/ 1079498 w 4148725"/>
              <a:gd name="connsiteY1" fmla="*/ 78 h 2296766"/>
              <a:gd name="connsiteX2" fmla="*/ 2457085 w 4148725"/>
              <a:gd name="connsiteY2" fmla="*/ 2203298 h 2296766"/>
              <a:gd name="connsiteX3" fmla="*/ 4148725 w 4148725"/>
              <a:gd name="connsiteY3" fmla="*/ 438506 h 2296766"/>
              <a:gd name="connsiteX0" fmla="*/ 0 w 4148725"/>
              <a:gd name="connsiteY0" fmla="*/ 2296766 h 2296877"/>
              <a:gd name="connsiteX1" fmla="*/ 1079498 w 4148725"/>
              <a:gd name="connsiteY1" fmla="*/ 78 h 2296877"/>
              <a:gd name="connsiteX2" fmla="*/ 2457085 w 4148725"/>
              <a:gd name="connsiteY2" fmla="*/ 2203298 h 2296877"/>
              <a:gd name="connsiteX3" fmla="*/ 4148725 w 4148725"/>
              <a:gd name="connsiteY3" fmla="*/ 438506 h 2296877"/>
              <a:gd name="connsiteX0" fmla="*/ 0 w 4158250"/>
              <a:gd name="connsiteY0" fmla="*/ 2449623 h 2449729"/>
              <a:gd name="connsiteX1" fmla="*/ 1089023 w 4158250"/>
              <a:gd name="connsiteY1" fmla="*/ 535 h 2449729"/>
              <a:gd name="connsiteX2" fmla="*/ 2466610 w 4158250"/>
              <a:gd name="connsiteY2" fmla="*/ 2203755 h 2449729"/>
              <a:gd name="connsiteX3" fmla="*/ 4158250 w 4158250"/>
              <a:gd name="connsiteY3" fmla="*/ 438963 h 2449729"/>
              <a:gd name="connsiteX0" fmla="*/ 0 w 4158250"/>
              <a:gd name="connsiteY0" fmla="*/ 2449623 h 2449623"/>
              <a:gd name="connsiteX1" fmla="*/ 1089023 w 4158250"/>
              <a:gd name="connsiteY1" fmla="*/ 535 h 2449623"/>
              <a:gd name="connsiteX2" fmla="*/ 2466610 w 4158250"/>
              <a:gd name="connsiteY2" fmla="*/ 2203755 h 2449623"/>
              <a:gd name="connsiteX3" fmla="*/ 4158250 w 4158250"/>
              <a:gd name="connsiteY3" fmla="*/ 438963 h 2449623"/>
              <a:gd name="connsiteX0" fmla="*/ 0 w 4167775"/>
              <a:gd name="connsiteY0" fmla="*/ 2596475 h 2596475"/>
              <a:gd name="connsiteX1" fmla="*/ 1098548 w 4167775"/>
              <a:gd name="connsiteY1" fmla="*/ 1337 h 2596475"/>
              <a:gd name="connsiteX2" fmla="*/ 2476135 w 4167775"/>
              <a:gd name="connsiteY2" fmla="*/ 2204557 h 2596475"/>
              <a:gd name="connsiteX3" fmla="*/ 4167775 w 4167775"/>
              <a:gd name="connsiteY3" fmla="*/ 439765 h 2596475"/>
              <a:gd name="connsiteX0" fmla="*/ 0 w 4167775"/>
              <a:gd name="connsiteY0" fmla="*/ 2596470 h 2596470"/>
              <a:gd name="connsiteX1" fmla="*/ 1098548 w 4167775"/>
              <a:gd name="connsiteY1" fmla="*/ 1332 h 2596470"/>
              <a:gd name="connsiteX2" fmla="*/ 2476135 w 4167775"/>
              <a:gd name="connsiteY2" fmla="*/ 2204552 h 2596470"/>
              <a:gd name="connsiteX3" fmla="*/ 4167775 w 4167775"/>
              <a:gd name="connsiteY3" fmla="*/ 439760 h 2596470"/>
              <a:gd name="connsiteX0" fmla="*/ 0 w 4167775"/>
              <a:gd name="connsiteY0" fmla="*/ 2703091 h 2703091"/>
              <a:gd name="connsiteX1" fmla="*/ 1098548 w 4167775"/>
              <a:gd name="connsiteY1" fmla="*/ 107953 h 2703091"/>
              <a:gd name="connsiteX2" fmla="*/ 2476135 w 4167775"/>
              <a:gd name="connsiteY2" fmla="*/ 2311173 h 2703091"/>
              <a:gd name="connsiteX3" fmla="*/ 4167775 w 4167775"/>
              <a:gd name="connsiteY3" fmla="*/ 546381 h 270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75" h="2703091">
                <a:moveTo>
                  <a:pt x="0" y="2703091"/>
                </a:moveTo>
                <a:cubicBezTo>
                  <a:pt x="1040021" y="2220021"/>
                  <a:pt x="812859" y="-579202"/>
                  <a:pt x="1098548" y="107953"/>
                </a:cubicBezTo>
                <a:cubicBezTo>
                  <a:pt x="1384237" y="795108"/>
                  <a:pt x="1399175" y="2402232"/>
                  <a:pt x="2476135" y="2311173"/>
                </a:cubicBezTo>
                <a:cubicBezTo>
                  <a:pt x="3553095" y="2220114"/>
                  <a:pt x="3667522" y="1278282"/>
                  <a:pt x="4167775" y="546381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relationship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992D8-682E-BB38-35F3-0C5EB65C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/>
          <a:stretch/>
        </p:blipFill>
        <p:spPr>
          <a:xfrm>
            <a:off x="3744096" y="1626048"/>
            <a:ext cx="6669933" cy="3605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6277A5-2EF8-376F-EA4D-D30818ACA8A9}"/>
              </a:ext>
            </a:extLst>
          </p:cNvPr>
          <p:cNvSpPr/>
          <p:nvPr/>
        </p:nvSpPr>
        <p:spPr>
          <a:xfrm>
            <a:off x="8192530" y="2261286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FED97-3E4E-4AB1-D450-52E9C8D52B7E}"/>
              </a:ext>
            </a:extLst>
          </p:cNvPr>
          <p:cNvSpPr txBox="1"/>
          <p:nvPr/>
        </p:nvSpPr>
        <p:spPr>
          <a:xfrm>
            <a:off x="2304278" y="1583934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4CDA1-BB17-122E-ACAA-52BDD2D978BD}"/>
              </a:ext>
            </a:extLst>
          </p:cNvPr>
          <p:cNvSpPr txBox="1"/>
          <p:nvPr/>
        </p:nvSpPr>
        <p:spPr>
          <a:xfrm>
            <a:off x="2765944" y="2356361"/>
            <a:ext cx="516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59FFA-DEB5-23FB-5285-A6342FEEFDB8}"/>
              </a:ext>
            </a:extLst>
          </p:cNvPr>
          <p:cNvSpPr txBox="1"/>
          <p:nvPr/>
        </p:nvSpPr>
        <p:spPr>
          <a:xfrm>
            <a:off x="2765943" y="3544286"/>
            <a:ext cx="516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F1F28D-86F5-ACC6-B0A4-17B35145E0D7}"/>
              </a:ext>
            </a:extLst>
          </p:cNvPr>
          <p:cNvCxnSpPr/>
          <p:nvPr/>
        </p:nvCxnSpPr>
        <p:spPr>
          <a:xfrm>
            <a:off x="3509319" y="2570205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BFC2F0-25EA-D593-F9D4-BE8B237EC9F8}"/>
              </a:ext>
            </a:extLst>
          </p:cNvPr>
          <p:cNvCxnSpPr/>
          <p:nvPr/>
        </p:nvCxnSpPr>
        <p:spPr>
          <a:xfrm>
            <a:off x="3513438" y="3772929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48295F-8B5D-06DB-907B-B13FE1E27E48}"/>
              </a:ext>
            </a:extLst>
          </p:cNvPr>
          <p:cNvSpPr txBox="1"/>
          <p:nvPr/>
        </p:nvSpPr>
        <p:spPr>
          <a:xfrm>
            <a:off x="4385753" y="4981678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(Transform previous layer)</a:t>
            </a:r>
          </a:p>
          <a:p>
            <a:pPr algn="ctr"/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025C2-E6CF-599A-A8E0-DD47D04179F8}"/>
              </a:ext>
            </a:extLst>
          </p:cNvPr>
          <p:cNvSpPr txBox="1"/>
          <p:nvPr/>
        </p:nvSpPr>
        <p:spPr>
          <a:xfrm>
            <a:off x="3653020" y="4547810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(does nothing)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B00F3-B498-BEC4-E760-C8A58BAEC96A}"/>
              </a:ext>
            </a:extLst>
          </p:cNvPr>
          <p:cNvSpPr txBox="1"/>
          <p:nvPr/>
        </p:nvSpPr>
        <p:spPr>
          <a:xfrm>
            <a:off x="6444936" y="4279333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(make prediction)</a:t>
            </a:r>
          </a:p>
        </p:txBody>
      </p:sp>
    </p:spTree>
    <p:extLst>
      <p:ext uri="{BB962C8B-B14F-4D97-AF65-F5344CB8AC3E}">
        <p14:creationId xmlns:p14="http://schemas.microsoft.com/office/powerpoint/2010/main" val="390456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5DA03-3904-69FB-AE60-C9617331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6532"/>
            <a:ext cx="7772400" cy="3644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27446-EB6D-3334-CC4D-55AE1E5C9B17}"/>
              </a:ext>
            </a:extLst>
          </p:cNvPr>
          <p:cNvSpPr/>
          <p:nvPr/>
        </p:nvSpPr>
        <p:spPr>
          <a:xfrm>
            <a:off x="7895968" y="0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E4C20-8905-03DF-ADA0-487C7F37E026}"/>
              </a:ext>
            </a:extLst>
          </p:cNvPr>
          <p:cNvSpPr txBox="1"/>
          <p:nvPr/>
        </p:nvSpPr>
        <p:spPr>
          <a:xfrm>
            <a:off x="7217199" y="3765717"/>
            <a:ext cx="18453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 of activation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74A20-AE28-1FCB-15AF-F45EDD97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524919"/>
            <a:ext cx="6604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70F8E-0AE7-FC41-E57E-6B7B778A3596}"/>
              </a:ext>
            </a:extLst>
          </p:cNvPr>
          <p:cNvSpPr txBox="1"/>
          <p:nvPr/>
        </p:nvSpPr>
        <p:spPr>
          <a:xfrm>
            <a:off x="3626497" y="1027879"/>
            <a:ext cx="4701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Neuron </a:t>
            </a:r>
            <a:r>
              <a:rPr lang="en-US" sz="24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first hidden layer: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11735-22E0-EF47-8D19-0E4DF55FB1C8}"/>
              </a:ext>
            </a:extLst>
          </p:cNvPr>
          <p:cNvSpPr/>
          <p:nvPr/>
        </p:nvSpPr>
        <p:spPr>
          <a:xfrm>
            <a:off x="3105455" y="1606532"/>
            <a:ext cx="2282092" cy="551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2830-0CAF-A88E-9D77-D05914F0071E}"/>
              </a:ext>
            </a:extLst>
          </p:cNvPr>
          <p:cNvSpPr txBox="1"/>
          <p:nvPr/>
        </p:nvSpPr>
        <p:spPr>
          <a:xfrm>
            <a:off x="1029022" y="3050038"/>
            <a:ext cx="20764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 of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257427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FF2B5EF4-FFF2-40B4-BE49-F238E27FC236}">
                <a16:creationId xmlns:a16="http://schemas.microsoft.com/office/drawing/2014/main" id="{307BBD79-B661-07CD-12DD-ECB56A964E84}"/>
              </a:ext>
            </a:extLst>
          </p:cNvPr>
          <p:cNvSpPr/>
          <p:nvPr/>
        </p:nvSpPr>
        <p:spPr>
          <a:xfrm>
            <a:off x="6400801" y="1742302"/>
            <a:ext cx="2063578" cy="1337618"/>
          </a:xfrm>
          <a:custGeom>
            <a:avLst/>
            <a:gdLst>
              <a:gd name="connsiteX0" fmla="*/ 0 w 2014151"/>
              <a:gd name="connsiteY0" fmla="*/ 1260390 h 1391250"/>
              <a:gd name="connsiteX1" fmla="*/ 1383957 w 2014151"/>
              <a:gd name="connsiteY1" fmla="*/ 1272746 h 1391250"/>
              <a:gd name="connsiteX2" fmla="*/ 2014151 w 2014151"/>
              <a:gd name="connsiteY2" fmla="*/ 0 h 1391250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63578"/>
              <a:gd name="connsiteY0" fmla="*/ 1322173 h 1337618"/>
              <a:gd name="connsiteX1" fmla="*/ 1383957 w 2063578"/>
              <a:gd name="connsiteY1" fmla="*/ 1334529 h 1337618"/>
              <a:gd name="connsiteX2" fmla="*/ 2063578 w 2063578"/>
              <a:gd name="connsiteY2" fmla="*/ 0 h 133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3578" h="1337618">
                <a:moveTo>
                  <a:pt x="0" y="1322173"/>
                </a:moveTo>
                <a:cubicBezTo>
                  <a:pt x="1389105" y="1346886"/>
                  <a:pt x="-2059" y="1334529"/>
                  <a:pt x="1383957" y="1334529"/>
                </a:cubicBezTo>
                <a:cubicBezTo>
                  <a:pt x="1707292" y="704334"/>
                  <a:pt x="1409700" y="1285102"/>
                  <a:pt x="206357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7F44F87-C368-514C-B0BE-CA1AE241CF55}"/>
              </a:ext>
            </a:extLst>
          </p:cNvPr>
          <p:cNvSpPr/>
          <p:nvPr/>
        </p:nvSpPr>
        <p:spPr>
          <a:xfrm>
            <a:off x="3076834" y="1940008"/>
            <a:ext cx="2669058" cy="2248931"/>
          </a:xfrm>
          <a:custGeom>
            <a:avLst/>
            <a:gdLst>
              <a:gd name="connsiteX0" fmla="*/ 0 w 2706129"/>
              <a:gd name="connsiteY0" fmla="*/ 2347784 h 2347784"/>
              <a:gd name="connsiteX1" fmla="*/ 1359243 w 2706129"/>
              <a:gd name="connsiteY1" fmla="*/ 1149179 h 2347784"/>
              <a:gd name="connsiteX2" fmla="*/ 2706129 w 2706129"/>
              <a:gd name="connsiteY2" fmla="*/ 0 h 2347784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706129"/>
              <a:gd name="connsiteY0" fmla="*/ 2347784 h 2347845"/>
              <a:gd name="connsiteX1" fmla="*/ 1359243 w 2706129"/>
              <a:gd name="connsiteY1" fmla="*/ 1149179 h 2347845"/>
              <a:gd name="connsiteX2" fmla="*/ 2706129 w 2706129"/>
              <a:gd name="connsiteY2" fmla="*/ 0 h 2347845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681415"/>
              <a:gd name="connsiteY0" fmla="*/ 2014152 h 2014210"/>
              <a:gd name="connsiteX1" fmla="*/ 1359243 w 2681415"/>
              <a:gd name="connsiteY1" fmla="*/ 815547 h 2014210"/>
              <a:gd name="connsiteX2" fmla="*/ 2681415 w 2681415"/>
              <a:gd name="connsiteY2" fmla="*/ 0 h 2014210"/>
              <a:gd name="connsiteX0" fmla="*/ 0 w 2669058"/>
              <a:gd name="connsiteY0" fmla="*/ 1816444 h 1816515"/>
              <a:gd name="connsiteX1" fmla="*/ 1346886 w 2669058"/>
              <a:gd name="connsiteY1" fmla="*/ 815547 h 1816515"/>
              <a:gd name="connsiteX2" fmla="*/ 2669058 w 2669058"/>
              <a:gd name="connsiteY2" fmla="*/ 0 h 1816515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9058" h="2248931">
                <a:moveTo>
                  <a:pt x="0" y="2248931"/>
                </a:moveTo>
                <a:cubicBezTo>
                  <a:pt x="848497" y="2183029"/>
                  <a:pt x="1075038" y="1622855"/>
                  <a:pt x="1346886" y="1124466"/>
                </a:cubicBezTo>
                <a:cubicBezTo>
                  <a:pt x="1618734" y="626077"/>
                  <a:pt x="1752599" y="70021"/>
                  <a:pt x="266905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13BF0-CD3A-E24F-ABAB-18B9C2348FB9}"/>
              </a:ext>
            </a:extLst>
          </p:cNvPr>
          <p:cNvSpPr/>
          <p:nvPr/>
        </p:nvSpPr>
        <p:spPr>
          <a:xfrm>
            <a:off x="3068596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64C35-0A13-C564-D631-9CEE9A83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5409439"/>
            <a:ext cx="5270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D981F-5476-AAAA-1F85-6FE36B2A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88" y="5059505"/>
            <a:ext cx="5715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70E6D-E425-302A-0191-7DCC4DFED0E7}"/>
              </a:ext>
            </a:extLst>
          </p:cNvPr>
          <p:cNvSpPr/>
          <p:nvPr/>
        </p:nvSpPr>
        <p:spPr>
          <a:xfrm>
            <a:off x="6376451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2DCE2-FD3D-8242-0E33-FA095021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2" y="5010077"/>
            <a:ext cx="5715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5A097-595A-7B77-A834-05FCDC94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17" y="2884066"/>
            <a:ext cx="609600" cy="34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D8BBB-3823-A8F5-56EA-52B71123B203}"/>
              </a:ext>
            </a:extLst>
          </p:cNvPr>
          <p:cNvSpPr txBox="1"/>
          <p:nvPr/>
        </p:nvSpPr>
        <p:spPr>
          <a:xfrm>
            <a:off x="4028239" y="1202582"/>
            <a:ext cx="790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tanh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6DABA-0D50-8325-A3F2-F6E560B8F3C4}"/>
              </a:ext>
            </a:extLst>
          </p:cNvPr>
          <p:cNvSpPr txBox="1"/>
          <p:nvPr/>
        </p:nvSpPr>
        <p:spPr>
          <a:xfrm>
            <a:off x="7269567" y="1218323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CE874-E637-FA48-7018-D754707445BA}"/>
              </a:ext>
            </a:extLst>
          </p:cNvPr>
          <p:cNvSpPr txBox="1"/>
          <p:nvPr/>
        </p:nvSpPr>
        <p:spPr>
          <a:xfrm>
            <a:off x="4117204" y="445625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3DC84-4116-120C-F2FC-1DD871A3956A}"/>
              </a:ext>
            </a:extLst>
          </p:cNvPr>
          <p:cNvSpPr txBox="1"/>
          <p:nvPr/>
        </p:nvSpPr>
        <p:spPr>
          <a:xfrm>
            <a:off x="7462131" y="4450342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7FA81-335A-FA90-58DF-F59AA5713A43}"/>
              </a:ext>
            </a:extLst>
          </p:cNvPr>
          <p:cNvSpPr txBox="1"/>
          <p:nvPr/>
        </p:nvSpPr>
        <p:spPr>
          <a:xfrm>
            <a:off x="2298966" y="282468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649D0B-7FC8-5256-7ABD-F65714D8AA64}"/>
              </a:ext>
            </a:extLst>
          </p:cNvPr>
          <p:cNvCxnSpPr>
            <a:cxnSpLocks/>
          </p:cNvCxnSpPr>
          <p:nvPr/>
        </p:nvCxnSpPr>
        <p:spPr>
          <a:xfrm flipV="1">
            <a:off x="2911633" y="3073264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17820-7584-C312-5E73-7D2FC77F4288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423537" y="174074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126334-7A6B-5E4C-15C7-29885A96C532}"/>
              </a:ext>
            </a:extLst>
          </p:cNvPr>
          <p:cNvCxnSpPr>
            <a:cxnSpLocks/>
          </p:cNvCxnSpPr>
          <p:nvPr/>
        </p:nvCxnSpPr>
        <p:spPr>
          <a:xfrm flipH="1" flipV="1">
            <a:off x="7780582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C5DA0-21A3-2EC1-CA24-F51805ED8285}"/>
              </a:ext>
            </a:extLst>
          </p:cNvPr>
          <p:cNvSpPr txBox="1"/>
          <p:nvPr/>
        </p:nvSpPr>
        <p:spPr>
          <a:xfrm>
            <a:off x="2170311" y="4023927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1F874-6743-5D76-FE43-A34860E77D02}"/>
              </a:ext>
            </a:extLst>
          </p:cNvPr>
          <p:cNvSpPr txBox="1"/>
          <p:nvPr/>
        </p:nvSpPr>
        <p:spPr>
          <a:xfrm>
            <a:off x="2866419" y="4595624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16E53-AA05-7009-1AFE-C2ED7E693AC4}"/>
              </a:ext>
            </a:extLst>
          </p:cNvPr>
          <p:cNvSpPr txBox="1"/>
          <p:nvPr/>
        </p:nvSpPr>
        <p:spPr>
          <a:xfrm>
            <a:off x="2239568" y="170395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86A56-C850-B455-6C94-BF13D74B15F0}"/>
              </a:ext>
            </a:extLst>
          </p:cNvPr>
          <p:cNvSpPr txBox="1"/>
          <p:nvPr/>
        </p:nvSpPr>
        <p:spPr>
          <a:xfrm>
            <a:off x="5247880" y="4577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5DBBA-7C77-0378-0E22-A6D6CD801380}"/>
              </a:ext>
            </a:extLst>
          </p:cNvPr>
          <p:cNvSpPr txBox="1"/>
          <p:nvPr/>
        </p:nvSpPr>
        <p:spPr>
          <a:xfrm>
            <a:off x="8541410" y="451111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C9635-3D0B-D024-646E-C50DDCF3BC59}"/>
              </a:ext>
            </a:extLst>
          </p:cNvPr>
          <p:cNvSpPr txBox="1"/>
          <p:nvPr/>
        </p:nvSpPr>
        <p:spPr>
          <a:xfrm>
            <a:off x="6255225" y="4509643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411D69-9868-463F-C508-D4DEA19F320C}"/>
              </a:ext>
            </a:extLst>
          </p:cNvPr>
          <p:cNvCxnSpPr>
            <a:cxnSpLocks/>
          </p:cNvCxnSpPr>
          <p:nvPr/>
        </p:nvCxnSpPr>
        <p:spPr>
          <a:xfrm flipV="1">
            <a:off x="2911633" y="1910625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ED515B-3766-9EBA-9F6C-56546881C88B}"/>
              </a:ext>
            </a:extLst>
          </p:cNvPr>
          <p:cNvCxnSpPr>
            <a:cxnSpLocks/>
          </p:cNvCxnSpPr>
          <p:nvPr/>
        </p:nvCxnSpPr>
        <p:spPr>
          <a:xfrm flipV="1">
            <a:off x="2911633" y="4254759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D7E94-634D-7495-F9F6-8344689F63C2}"/>
              </a:ext>
            </a:extLst>
          </p:cNvPr>
          <p:cNvCxnSpPr>
            <a:cxnSpLocks/>
          </p:cNvCxnSpPr>
          <p:nvPr/>
        </p:nvCxnSpPr>
        <p:spPr>
          <a:xfrm flipH="1" flipV="1">
            <a:off x="3275042" y="171438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DAB873-55FF-383D-652B-24C586586ADC}"/>
              </a:ext>
            </a:extLst>
          </p:cNvPr>
          <p:cNvCxnSpPr>
            <a:cxnSpLocks/>
          </p:cNvCxnSpPr>
          <p:nvPr/>
        </p:nvCxnSpPr>
        <p:spPr>
          <a:xfrm flipH="1" flipV="1">
            <a:off x="5533936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C3468A-E962-15A5-7640-636DA1336CDC}"/>
              </a:ext>
            </a:extLst>
          </p:cNvPr>
          <p:cNvCxnSpPr>
            <a:cxnSpLocks/>
          </p:cNvCxnSpPr>
          <p:nvPr/>
        </p:nvCxnSpPr>
        <p:spPr>
          <a:xfrm flipH="1" flipV="1">
            <a:off x="6612900" y="1765902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220122-A9FD-A43E-7BD5-7795A37EFD89}"/>
              </a:ext>
            </a:extLst>
          </p:cNvPr>
          <p:cNvCxnSpPr>
            <a:cxnSpLocks/>
          </p:cNvCxnSpPr>
          <p:nvPr/>
        </p:nvCxnSpPr>
        <p:spPr>
          <a:xfrm flipH="1" flipV="1">
            <a:off x="8865188" y="1697760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1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966AAF42-7600-DE54-AF7A-AEA57856B00D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C7AA328E-2AD9-9D17-3477-9878F38DC6A5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2DACFB76-8C3C-4D0F-E155-F0EF2317E247}"/>
              </a:ext>
            </a:extLst>
          </p:cNvPr>
          <p:cNvSpPr/>
          <p:nvPr/>
        </p:nvSpPr>
        <p:spPr>
          <a:xfrm>
            <a:off x="2966556" y="3242572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36D317D4-6509-0A17-DFAB-73BC43D04B51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" name="Line 12">
            <a:extLst>
              <a:ext uri="{FF2B5EF4-FFF2-40B4-BE49-F238E27FC236}">
                <a16:creationId xmlns:a16="http://schemas.microsoft.com/office/drawing/2014/main" id="{758586D0-FDED-F1CE-18BD-6180D3635A19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0" name="Line 13">
            <a:extLst>
              <a:ext uri="{FF2B5EF4-FFF2-40B4-BE49-F238E27FC236}">
                <a16:creationId xmlns:a16="http://schemas.microsoft.com/office/drawing/2014/main" id="{5FB75041-731B-4BCF-BEA4-F3838586EA3D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" name="Line 14">
            <a:extLst>
              <a:ext uri="{FF2B5EF4-FFF2-40B4-BE49-F238E27FC236}">
                <a16:creationId xmlns:a16="http://schemas.microsoft.com/office/drawing/2014/main" id="{5D03E928-6332-A970-8B8E-BC7E033FA34C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 flipV="1">
            <a:off x="3515196" y="2825480"/>
            <a:ext cx="914400" cy="69141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5">
            <a:extLst>
              <a:ext uri="{FF2B5EF4-FFF2-40B4-BE49-F238E27FC236}">
                <a16:creationId xmlns:a16="http://schemas.microsoft.com/office/drawing/2014/main" id="{589567B0-9834-3F1C-4B66-3C89BA2B2DA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46196-6929-CE16-6BF6-F09D29C1ED39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35E73-0D66-DD9C-C28F-E2D839A1F35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id="{FA18D8D9-038A-8E5B-DE20-3B70148BB44C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6" name="TextShape 17">
            <a:extLst>
              <a:ext uri="{FF2B5EF4-FFF2-40B4-BE49-F238E27FC236}">
                <a16:creationId xmlns:a16="http://schemas.microsoft.com/office/drawing/2014/main" id="{F2AC331F-0312-B810-308B-0ACDD7D92740}"/>
              </a:ext>
            </a:extLst>
          </p:cNvPr>
          <p:cNvSpPr txBox="1"/>
          <p:nvPr/>
        </p:nvSpPr>
        <p:spPr>
          <a:xfrm>
            <a:off x="9366996" y="2267013"/>
            <a:ext cx="2243113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</a:t>
            </a:r>
            <a:r>
              <a:rPr lang="en-US" sz="2400" spc="-1" dirty="0">
                <a:latin typeface="Arial"/>
              </a:rPr>
              <a:t>is the sample solid?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9E9CB17E-2438-E82E-B75B-2EF9C2654C0C}"/>
              </a:ext>
            </a:extLst>
          </p:cNvPr>
          <p:cNvSpPr txBox="1"/>
          <p:nvPr/>
        </p:nvSpPr>
        <p:spPr>
          <a:xfrm>
            <a:off x="600604" y="191108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</a:t>
            </a:r>
            <a:endParaRPr lang="en-US" sz="2400" spc="-1" dirty="0">
              <a:latin typeface="Arial"/>
            </a:endParaRP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QAF used</a:t>
            </a:r>
          </a:p>
          <a:p>
            <a:pPr marL="342900" indent="-342900" algn="ctr">
              <a:buFontTx/>
              <a:buChar char="-"/>
            </a:pPr>
            <a:r>
              <a:rPr lang="en-US" sz="2400" spc="-1" dirty="0">
                <a:latin typeface="Arial"/>
              </a:rPr>
              <a:t>HBD used</a:t>
            </a: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Molar ratio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6A520-FF90-886A-7FB2-6FB3BF13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3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DB14823-B20F-808C-44E6-F379C4C4FBDB}"/>
              </a:ext>
            </a:extLst>
          </p:cNvPr>
          <p:cNvGrpSpPr/>
          <p:nvPr/>
        </p:nvGrpSpPr>
        <p:grpSpPr>
          <a:xfrm>
            <a:off x="2931054" y="2280319"/>
            <a:ext cx="533427" cy="1786359"/>
            <a:chOff x="2523281" y="2326512"/>
            <a:chExt cx="533427" cy="17863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C8EF96F-917C-EE87-FF33-43CED72B5C1E}"/>
                </a:ext>
              </a:extLst>
            </p:cNvPr>
            <p:cNvSpPr/>
            <p:nvPr/>
          </p:nvSpPr>
          <p:spPr>
            <a:xfrm>
              <a:off x="2523281" y="2326512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E35626-215C-CCF9-FBF6-379B2E9E562D}"/>
                </a:ext>
              </a:extLst>
            </p:cNvPr>
            <p:cNvSpPr/>
            <p:nvPr/>
          </p:nvSpPr>
          <p:spPr>
            <a:xfrm>
              <a:off x="2524272" y="2953474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BA8981-82FB-F1B2-626E-B13EE658BFA8}"/>
                </a:ext>
              </a:extLst>
            </p:cNvPr>
            <p:cNvSpPr/>
            <p:nvPr/>
          </p:nvSpPr>
          <p:spPr>
            <a:xfrm>
              <a:off x="2523281" y="3580436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266F12-E33A-8ECC-88B4-D72DA255232E}"/>
              </a:ext>
            </a:extLst>
          </p:cNvPr>
          <p:cNvGrpSpPr/>
          <p:nvPr/>
        </p:nvGrpSpPr>
        <p:grpSpPr>
          <a:xfrm>
            <a:off x="4130085" y="810751"/>
            <a:ext cx="532436" cy="4725494"/>
            <a:chOff x="3417088" y="786037"/>
            <a:chExt cx="532436" cy="47254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58A36D-0EC5-AEB0-1985-9A22EE186634}"/>
                </a:ext>
              </a:extLst>
            </p:cNvPr>
            <p:cNvSpPr/>
            <p:nvPr/>
          </p:nvSpPr>
          <p:spPr>
            <a:xfrm>
              <a:off x="3417088" y="7860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54C6C4-569E-9E8D-F414-0DE47AAA5C4F}"/>
                </a:ext>
              </a:extLst>
            </p:cNvPr>
            <p:cNvSpPr/>
            <p:nvPr/>
          </p:nvSpPr>
          <p:spPr>
            <a:xfrm>
              <a:off x="3417088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D34D4B-16D3-B454-6886-D1CDEB1C4EA8}"/>
                </a:ext>
              </a:extLst>
            </p:cNvPr>
            <p:cNvSpPr/>
            <p:nvPr/>
          </p:nvSpPr>
          <p:spPr>
            <a:xfrm>
              <a:off x="3417088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E175E9-A3B6-5E29-DE3C-C8C14E0E5619}"/>
                </a:ext>
              </a:extLst>
            </p:cNvPr>
            <p:cNvSpPr/>
            <p:nvPr/>
          </p:nvSpPr>
          <p:spPr>
            <a:xfrm>
              <a:off x="3417088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35893D-579C-D2D3-D52F-B7487F4E8B8F}"/>
                </a:ext>
              </a:extLst>
            </p:cNvPr>
            <p:cNvSpPr/>
            <p:nvPr/>
          </p:nvSpPr>
          <p:spPr>
            <a:xfrm>
              <a:off x="3417088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EC89D0-1F7A-FE55-CE18-88D2C527824B}"/>
                </a:ext>
              </a:extLst>
            </p:cNvPr>
            <p:cNvSpPr/>
            <p:nvPr/>
          </p:nvSpPr>
          <p:spPr>
            <a:xfrm>
              <a:off x="3417088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9F2AD-3B39-7FD5-91A5-792220D73FED}"/>
                </a:ext>
              </a:extLst>
            </p:cNvPr>
            <p:cNvSpPr/>
            <p:nvPr/>
          </p:nvSpPr>
          <p:spPr>
            <a:xfrm>
              <a:off x="3417088" y="438008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E1970D-5E10-CA57-F4B4-02C46B2967B0}"/>
                </a:ext>
              </a:extLst>
            </p:cNvPr>
            <p:cNvSpPr/>
            <p:nvPr/>
          </p:nvSpPr>
          <p:spPr>
            <a:xfrm>
              <a:off x="3417088" y="4979096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34D07F-8925-AD1E-F0EA-0F5E53116801}"/>
              </a:ext>
            </a:extLst>
          </p:cNvPr>
          <p:cNvGrpSpPr/>
          <p:nvPr/>
        </p:nvGrpSpPr>
        <p:grpSpPr>
          <a:xfrm>
            <a:off x="5328125" y="1409759"/>
            <a:ext cx="532436" cy="3527478"/>
            <a:chOff x="4305266" y="1385045"/>
            <a:chExt cx="532436" cy="352747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0FEDC7-076D-E1F2-4A80-70925C15C1EE}"/>
                </a:ext>
              </a:extLst>
            </p:cNvPr>
            <p:cNvSpPr/>
            <p:nvPr/>
          </p:nvSpPr>
          <p:spPr>
            <a:xfrm>
              <a:off x="4305266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9E971E-F4FB-4062-76D8-408212243DCF}"/>
                </a:ext>
              </a:extLst>
            </p:cNvPr>
            <p:cNvSpPr/>
            <p:nvPr/>
          </p:nvSpPr>
          <p:spPr>
            <a:xfrm>
              <a:off x="4305266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C8C3C9-765F-AAC2-C01F-82EB1ECFB71E}"/>
                </a:ext>
              </a:extLst>
            </p:cNvPr>
            <p:cNvSpPr/>
            <p:nvPr/>
          </p:nvSpPr>
          <p:spPr>
            <a:xfrm>
              <a:off x="4305266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1D690D-D1B3-2BAD-5BCC-A8EC07875D5A}"/>
                </a:ext>
              </a:extLst>
            </p:cNvPr>
            <p:cNvSpPr/>
            <p:nvPr/>
          </p:nvSpPr>
          <p:spPr>
            <a:xfrm>
              <a:off x="4305266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F34C4D-0323-F4DB-8665-8036FB25381D}"/>
                </a:ext>
              </a:extLst>
            </p:cNvPr>
            <p:cNvSpPr/>
            <p:nvPr/>
          </p:nvSpPr>
          <p:spPr>
            <a:xfrm>
              <a:off x="4305266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9E8BF5-884E-FF8D-A3A7-66ED285A825B}"/>
                </a:ext>
              </a:extLst>
            </p:cNvPr>
            <p:cNvSpPr/>
            <p:nvPr/>
          </p:nvSpPr>
          <p:spPr>
            <a:xfrm>
              <a:off x="4305266" y="438008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238DE0-AE16-CB94-B532-F0A2CDB0931F}"/>
              </a:ext>
            </a:extLst>
          </p:cNvPr>
          <p:cNvGrpSpPr/>
          <p:nvPr/>
        </p:nvGrpSpPr>
        <p:grpSpPr>
          <a:xfrm>
            <a:off x="6526165" y="2008767"/>
            <a:ext cx="532436" cy="2329462"/>
            <a:chOff x="5075504" y="1993721"/>
            <a:chExt cx="532436" cy="23294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174F4E-CB06-344D-4D7D-A9208A024053}"/>
                </a:ext>
              </a:extLst>
            </p:cNvPr>
            <p:cNvSpPr/>
            <p:nvPr/>
          </p:nvSpPr>
          <p:spPr>
            <a:xfrm>
              <a:off x="5075504" y="199372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2A3F65-E75F-622E-CD05-6C61817D3521}"/>
                </a:ext>
              </a:extLst>
            </p:cNvPr>
            <p:cNvSpPr/>
            <p:nvPr/>
          </p:nvSpPr>
          <p:spPr>
            <a:xfrm>
              <a:off x="5075504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79744B-7B3B-1A19-70B6-11A555FBDC62}"/>
                </a:ext>
              </a:extLst>
            </p:cNvPr>
            <p:cNvSpPr/>
            <p:nvPr/>
          </p:nvSpPr>
          <p:spPr>
            <a:xfrm>
              <a:off x="5075504" y="31917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4F0758-3FA4-C9B2-218A-570DC0D2F406}"/>
                </a:ext>
              </a:extLst>
            </p:cNvPr>
            <p:cNvSpPr/>
            <p:nvPr/>
          </p:nvSpPr>
          <p:spPr>
            <a:xfrm>
              <a:off x="5075504" y="379074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FA2EAF-541C-122F-A94F-4B09E3DE8FB6}"/>
              </a:ext>
            </a:extLst>
          </p:cNvPr>
          <p:cNvGrpSpPr/>
          <p:nvPr/>
        </p:nvGrpSpPr>
        <p:grpSpPr>
          <a:xfrm>
            <a:off x="7724205" y="2607775"/>
            <a:ext cx="532436" cy="1131446"/>
            <a:chOff x="5829782" y="2592729"/>
            <a:chExt cx="532436" cy="113144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9F002-708E-E40A-4774-ABBBEE03CE86}"/>
                </a:ext>
              </a:extLst>
            </p:cNvPr>
            <p:cNvSpPr/>
            <p:nvPr/>
          </p:nvSpPr>
          <p:spPr>
            <a:xfrm>
              <a:off x="5829782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43BC18-45AE-780D-9E63-3790F7F03C59}"/>
                </a:ext>
              </a:extLst>
            </p:cNvPr>
            <p:cNvSpPr/>
            <p:nvPr/>
          </p:nvSpPr>
          <p:spPr>
            <a:xfrm>
              <a:off x="5829782" y="3191740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3D7858B-55C9-C244-0C79-E88B3E7A2BBB}"/>
              </a:ext>
            </a:extLst>
          </p:cNvPr>
          <p:cNvSpPr/>
          <p:nvPr/>
        </p:nvSpPr>
        <p:spPr>
          <a:xfrm>
            <a:off x="8922246" y="2907281"/>
            <a:ext cx="532436" cy="532435"/>
          </a:xfrm>
          <a:prstGeom prst="ellipse">
            <a:avLst/>
          </a:prstGeom>
          <a:solidFill>
            <a:srgbClr val="FF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F3AC59-0336-3862-FFA8-F1874588A352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463490" y="1076969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0304F-2955-5EF4-ED10-497FE5D2450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4662521" y="1076969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13CA15-17EE-786C-E56E-88DF056F1B9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4662521" y="1076969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7E14B2-04C8-8618-D66F-D990312A05DF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4662521" y="107696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0F333-ADDB-9EDB-5391-2E10E7327C5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463490" y="1076969"/>
            <a:ext cx="666595" cy="272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A8FA36-CA17-6244-CE0E-42E9883ECB6F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63490" y="1675977"/>
            <a:ext cx="666595" cy="8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033E90-08E0-7A76-2DB9-9E201FE5F94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3463490" y="2274985"/>
            <a:ext cx="666595" cy="27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DCDD0D-5947-2CA6-1099-2DEAC9CBD36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463490" y="2546537"/>
            <a:ext cx="666595" cy="32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1FF618-3D89-C313-2375-7732EA7D939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3463490" y="2546537"/>
            <a:ext cx="666595" cy="92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4465B6-8B53-31F4-06F7-A28BB5D46682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463490" y="2546537"/>
            <a:ext cx="666595" cy="152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66C50E-2C8D-9632-F8A5-FDE821E45B16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3463490" y="2546537"/>
            <a:ext cx="666595" cy="212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F96937-EBC3-A7D0-538D-355AC5826262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463490" y="2546537"/>
            <a:ext cx="666595" cy="272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FDC541-13F9-44BB-0B7E-6DB5AD828D4C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464481" y="1076969"/>
            <a:ext cx="665604" cy="209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7ADB81D-516F-CD82-0680-853CEA937EE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464481" y="1675977"/>
            <a:ext cx="665604" cy="149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3A57E5-B260-7F78-EC21-FF4A8B29D839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3464481" y="2274985"/>
            <a:ext cx="665604" cy="89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4DA64D-D393-DAB7-696E-8AAEBABDF5F7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3464481" y="2873993"/>
            <a:ext cx="665604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EBF305C-F40E-6D27-DF02-01EDFC1837C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3464481" y="3173499"/>
            <a:ext cx="665604" cy="29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EEF2ACE-F1A6-8F5B-8D33-8DB205029F6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464481" y="3173499"/>
            <a:ext cx="665604" cy="89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CED585-15C4-58C2-607D-54517E8FFD09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3464481" y="3173499"/>
            <a:ext cx="665604" cy="14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AB02CE-23B8-C971-C3AE-D82CE99AB83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464481" y="3173499"/>
            <a:ext cx="665604" cy="209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3FA6880-5A2D-5102-44EA-A288CBCADFAC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463490" y="1675977"/>
            <a:ext cx="666595" cy="212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E1F0832-B33F-0DA8-2CAC-6CA44346D0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63490" y="2274985"/>
            <a:ext cx="666595" cy="152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0492297-85ED-C8B4-7F08-A798FAC6484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463490" y="2873993"/>
            <a:ext cx="666595" cy="9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5BCE71-8AB0-0698-1EE2-67879E410CFD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463490" y="3473001"/>
            <a:ext cx="666595" cy="32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809210-DF10-039B-BA4A-05FC2C82329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3463490" y="3800461"/>
            <a:ext cx="666595" cy="27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CE952B4-46D6-2560-2F38-22F8DB7B96D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3463490" y="3800461"/>
            <a:ext cx="666595" cy="8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EA667E-8535-A4FC-8E32-81C43F09A2A0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463490" y="3800461"/>
            <a:ext cx="666595" cy="1469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52A15F9-985E-515F-710A-C8DC32FC949C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4662521" y="1076969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0E7A70D-DD33-8CE7-C669-63BAFC3E050B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4662521" y="1076969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FA134E3-0456-F86F-4AC6-4C69CC18DB7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4662521" y="1076969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142E69-8EFF-AC52-0BE4-E3B50E65BCF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4662521" y="1675977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AEEF17-7C80-F9B0-4B19-A95CBEDC6256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DF7C8D0-6DCD-31B1-A8B7-DF425CAA1EB8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4625A0E-1CEC-6143-F250-54AD644DD354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B1D3812-5501-A2C8-BB4F-1788AADEABCE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2B73BA-8C5A-C925-0088-A5500A0BF9A3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4662521" y="1675977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1976CBD-6311-2661-B13E-8ADE4C65434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D87D68B-0172-DDDC-D37D-4C7C664002D3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466252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A204687-1B92-B75B-B831-93D8C934EBD7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CDA768E2-3A0F-7EB1-95F2-F0801D570D10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1690DD2-EEFD-68AA-857E-E35990D65303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DED8047-527E-A6B2-414D-202341465BB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8C9371A-7703-D68B-06D4-2E087F0A5F1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6BAA7D67-CCF9-03D3-E47C-2D63C45C16C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466252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B9FC2DE-EEE4-69B0-DF03-3EBF62C2AE6B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70115B5-5193-5E5D-BF27-70C69716E95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45ED82C-7FC4-CBF5-3114-F41258B8379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466252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A51C369-B0C4-F601-4F2E-A1173617C26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6D86AFA-35C3-5933-187C-12E80AB4B658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2A51E0D-9CA7-71E3-1DF6-CFA791C3B41D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863B47C-569D-DF7E-0FBE-6F06303A07B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6252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3ECF19E-3B14-8B4B-BCC9-C3FEAF49A774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B3359A4-F772-A205-F87A-D6888B6BC26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4662521" y="3473001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1BEF081-547B-BC0A-1633-8F02BAFB1F9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5F1B001-C6AD-D59C-AF7F-638AEE9899FA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flipV="1"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217C22-167D-E816-0914-39DFF6D2E9B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9CB3A0-BBE5-E940-D16D-AE3A85EB4962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flipV="1"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B4551AAC-12EF-B945-B6AC-17891B19521F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662521" y="4072009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6277089-1328-BF80-DA4A-DC5D42458D2E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662521" y="4072009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6E3BF78-F861-961B-3F09-D21F81D672D5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662521" y="1675977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4AB4452-F828-DF38-F44A-3321293B893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4662521" y="2274985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8B99ED4-7072-66B3-2ABA-C1805EACF73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4662521" y="2873993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D536BB5-3D4E-6D2B-28D1-0162FC8DCD95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4662521" y="3473001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7D635D4E-F799-2BBC-7296-F8F75C4D79FB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4662521" y="407200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3E717E2-59C0-F346-FD64-92569FC5CA56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4662521" y="4671017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C77D3E0-E9CB-DF15-16E5-AE4974C8E3E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662521" y="1675977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33EA3AB-654A-0BEF-F3BF-11F49C24E776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4662521" y="2274985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44441B7-4C81-45D0-CDF7-51DF29B56A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4662521" y="2873993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D3E5363-58F9-51B9-8A26-A2768FC458C3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4662521" y="3473001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F25B4CF7-7794-D414-6749-5809F15600B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4662521" y="4072009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374A5D35-04EB-44AC-EA7D-9059A17857D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4662521" y="4671020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3963417-B081-173B-3D9E-2FEB48388D0D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586056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91C0306D-CE11-7DFB-A3AA-CFE01E954FA4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586056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5B8D5D3A-089E-0D87-F81A-AA382B3C2B93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586056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EEDCD9-877D-BFC0-5CF5-B4406CB0260B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>
            <a:off x="5860561" y="1675977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C9D273D7-6784-9A26-DAC6-EDE159C9EB20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586056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FF549745-4B35-096F-7572-0BAB839AC5B6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5C85AC53-629A-FC21-4873-93C551F14792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33EBC234-5AE4-4E2C-3D88-D77541FC88DA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>
            <a:off x="5860561" y="2274985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560DBC5-14AB-66E7-2C78-0777FF5A464E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 flipV="1"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C973A92-7CEF-AD9D-075B-11A6597D9ED7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586056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38E9122-952A-D48B-9024-BA7BCE1A4997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FE7140A-CE5F-D849-3D43-82ED8AFC5D5D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86056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E803E30E-56FC-AC78-A44C-FD6BD8276824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C4A848E1-6CDF-4B22-7AF2-F0A11B8932F3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ACA10379-48F7-F2DC-FF27-4B333F41AF30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86056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2980E03F-670C-66A6-6E44-3B301CAB19A2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860561" y="3473001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B1248F1C-32E7-9B9B-ACE5-02E382C12F4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586056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B9CD366-63F1-24E6-805D-CE791DFA31B1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586056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0D41BC-98A2-8ABD-D8DC-F06BE68465CC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586056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C3FF5C55-DC30-1F19-481B-14B12E752538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860561" y="4072009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CCF647E-7D0F-24B6-9F7F-BDAE6F4C565B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5860561" y="2274985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69850517-9F0F-2BE6-248E-0A9A9E8BF8EE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586056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CD08393E-71CB-6679-138F-E387048611C5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860561" y="3473001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2ABBCA6-12D2-5BFC-A58F-0A6CED150C1B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860561" y="4072012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A863A8A0-99BD-63B8-CC07-E4AE7B695DD4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705860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877AE8FD-EEBE-C415-941A-799D5874E90D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7058601" y="2274985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224643FF-8649-0356-9C0A-0FFB69945468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705860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7FC57D45-6157-746B-DCCC-CF00DD10FF50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7058601" y="2873993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F2F606-DE48-BAF3-B262-E862F8DE53D0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705860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7727387-CD66-0286-AD05-DA6674557E7D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7058601" y="3422562"/>
            <a:ext cx="665604" cy="5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B294B289-AE11-DDBF-F02E-E0A3BD4D87AE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705860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838BFA4-CC41-8F83-401A-68534909AFE1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7058601" y="3473004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8C11B993-1324-34A8-E4E2-AEF24AE21CEE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8256641" y="3173499"/>
            <a:ext cx="665605" cy="2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D108670A-D502-3A6F-B120-FE19B81D73E4}"/>
              </a:ext>
            </a:extLst>
          </p:cNvPr>
          <p:cNvCxnSpPr>
            <a:cxnSpLocks/>
            <a:stCxn id="26" idx="6"/>
            <a:endCxn id="33" idx="2"/>
          </p:cNvCxnSpPr>
          <p:nvPr/>
        </p:nvCxnSpPr>
        <p:spPr>
          <a:xfrm>
            <a:off x="8256641" y="2873993"/>
            <a:ext cx="665605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8224C9B-D17C-F0B3-E707-458E5F0EB11C}"/>
              </a:ext>
            </a:extLst>
          </p:cNvPr>
          <p:cNvCxnSpPr>
            <a:cxnSpLocks/>
          </p:cNvCxnSpPr>
          <p:nvPr/>
        </p:nvCxnSpPr>
        <p:spPr>
          <a:xfrm>
            <a:off x="9454682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2DFAFB8-677E-CE14-4343-6A781FE10CAA}"/>
              </a:ext>
            </a:extLst>
          </p:cNvPr>
          <p:cNvCxnSpPr>
            <a:cxnSpLocks/>
          </p:cNvCxnSpPr>
          <p:nvPr/>
        </p:nvCxnSpPr>
        <p:spPr>
          <a:xfrm>
            <a:off x="2549758" y="2541202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5DD12CC3-E645-D7EB-E75E-86838B176518}"/>
              </a:ext>
            </a:extLst>
          </p:cNvPr>
          <p:cNvCxnSpPr>
            <a:cxnSpLocks/>
          </p:cNvCxnSpPr>
          <p:nvPr/>
        </p:nvCxnSpPr>
        <p:spPr>
          <a:xfrm>
            <a:off x="2549758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DB9E959C-90B9-38D4-6A74-C59088B3B0A7}"/>
              </a:ext>
            </a:extLst>
          </p:cNvPr>
          <p:cNvCxnSpPr>
            <a:cxnSpLocks/>
          </p:cNvCxnSpPr>
          <p:nvPr/>
        </p:nvCxnSpPr>
        <p:spPr>
          <a:xfrm>
            <a:off x="2549758" y="3800460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93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C3CA594-B762-9606-FE32-39DC99369F5A}"/>
              </a:ext>
            </a:extLst>
          </p:cNvPr>
          <p:cNvGrpSpPr/>
          <p:nvPr/>
        </p:nvGrpSpPr>
        <p:grpSpPr>
          <a:xfrm>
            <a:off x="1696011" y="2387848"/>
            <a:ext cx="9042070" cy="2391397"/>
            <a:chOff x="880465" y="2585556"/>
            <a:chExt cx="9042070" cy="2391397"/>
          </a:xfrm>
        </p:grpSpPr>
        <p:pic>
          <p:nvPicPr>
            <p:cNvPr id="5" name="Graphic 4" descr="Repeat with solid fill">
              <a:extLst>
                <a:ext uri="{FF2B5EF4-FFF2-40B4-BE49-F238E27FC236}">
                  <a16:creationId xmlns:a16="http://schemas.microsoft.com/office/drawing/2014/main" id="{82C4B831-A0AB-C977-096F-43FE4C1DD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1340" y="2887639"/>
              <a:ext cx="2085956" cy="20859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F9CCEC-AD25-4CE1-1F50-212BD1BDFFA9}"/>
                </a:ext>
              </a:extLst>
            </p:cNvPr>
            <p:cNvSpPr/>
            <p:nvPr/>
          </p:nvSpPr>
          <p:spPr>
            <a:xfrm>
              <a:off x="880465" y="2585556"/>
              <a:ext cx="4157402" cy="841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Transform inputs (X) to predicted outputs (y) using parameters (Forward pass)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7935A3-A6F2-797B-9AFD-E40B78D92082}"/>
                </a:ext>
              </a:extLst>
            </p:cNvPr>
            <p:cNvSpPr/>
            <p:nvPr/>
          </p:nvSpPr>
          <p:spPr>
            <a:xfrm>
              <a:off x="1569737" y="4425018"/>
              <a:ext cx="3468130" cy="5519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Compare prediction to true values to compute loss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CBED2-D8EF-EBD4-A6FA-519AE6BCA6BE}"/>
                </a:ext>
              </a:extLst>
            </p:cNvPr>
            <p:cNvSpPr/>
            <p:nvPr/>
          </p:nvSpPr>
          <p:spPr>
            <a:xfrm>
              <a:off x="5765133" y="4372111"/>
              <a:ext cx="4157402" cy="59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derivative of all parameters with respect to loss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970E99-C98A-9EF5-DC48-27A8C790DF4B}"/>
                </a:ext>
              </a:extLst>
            </p:cNvPr>
            <p:cNvSpPr/>
            <p:nvPr/>
          </p:nvSpPr>
          <p:spPr>
            <a:xfrm>
              <a:off x="5765133" y="2832680"/>
              <a:ext cx="3353855" cy="5946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Update parameters in the direction of smaller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542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E8ADE19-FE92-3B07-C7D4-014CF9AF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35" y="2250917"/>
            <a:ext cx="3708730" cy="258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0787CB74-4522-2DCD-F9E6-6D623CE0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32" y="3728698"/>
            <a:ext cx="2215516" cy="3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EB22BE1-EEA1-CC19-A790-7DDBD29C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58" y="5398599"/>
            <a:ext cx="4319051" cy="3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E34C24-2696-230C-8D5B-A674235542C6}"/>
              </a:ext>
            </a:extLst>
          </p:cNvPr>
          <p:cNvCxnSpPr/>
          <p:nvPr/>
        </p:nvCxnSpPr>
        <p:spPr>
          <a:xfrm flipV="1">
            <a:off x="4947449" y="4436550"/>
            <a:ext cx="3479470" cy="72439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5A82CB-2749-E0BF-617D-3594C825AA75}"/>
              </a:ext>
            </a:extLst>
          </p:cNvPr>
          <p:cNvCxnSpPr>
            <a:cxnSpLocks/>
          </p:cNvCxnSpPr>
          <p:nvPr/>
        </p:nvCxnSpPr>
        <p:spPr>
          <a:xfrm flipH="1" flipV="1">
            <a:off x="3344280" y="2791310"/>
            <a:ext cx="1603169" cy="23696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DA8D42-E6BC-0A4E-F269-C6F6826EA764}"/>
              </a:ext>
            </a:extLst>
          </p:cNvPr>
          <p:cNvCxnSpPr>
            <a:cxnSpLocks/>
          </p:cNvCxnSpPr>
          <p:nvPr/>
        </p:nvCxnSpPr>
        <p:spPr>
          <a:xfrm flipV="1">
            <a:off x="8426919" y="1681475"/>
            <a:ext cx="0" cy="274921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403FEC-A7CC-9625-88B0-C13881CE5B79}"/>
              </a:ext>
            </a:extLst>
          </p:cNvPr>
          <p:cNvSpPr txBox="1"/>
          <p:nvPr/>
        </p:nvSpPr>
        <p:spPr>
          <a:xfrm>
            <a:off x="8854430" y="27740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777840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9D98CA78-E07D-B088-6B9F-DEBB64C6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42599" y="2752741"/>
            <a:ext cx="3068086" cy="1832495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638BE40E-B500-9EC3-7A15-F10E8449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91" y="2815627"/>
            <a:ext cx="2756664" cy="19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D631E18-1F77-5417-8A6B-202C17D9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3" y="3874148"/>
            <a:ext cx="1646772" cy="2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C34DA2A-5E89-1799-38EF-FE1ECF0E7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0" y="4907081"/>
            <a:ext cx="3210316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821D66-1B4C-2448-597E-E6E4EB812BD1}"/>
              </a:ext>
            </a:extLst>
          </p:cNvPr>
          <p:cNvCxnSpPr>
            <a:cxnSpLocks/>
          </p:cNvCxnSpPr>
          <p:nvPr/>
        </p:nvCxnSpPr>
        <p:spPr>
          <a:xfrm flipV="1">
            <a:off x="2874205" y="4323567"/>
            <a:ext cx="2207807" cy="5233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3E692-D1E4-EC84-49A2-C7FA8591816C}"/>
              </a:ext>
            </a:extLst>
          </p:cNvPr>
          <p:cNvCxnSpPr>
            <a:cxnSpLocks/>
          </p:cNvCxnSpPr>
          <p:nvPr/>
        </p:nvCxnSpPr>
        <p:spPr>
          <a:xfrm flipH="1" flipV="1">
            <a:off x="1892174" y="3370721"/>
            <a:ext cx="982031" cy="147618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65014A-C6C8-4F82-3F41-92935208C483}"/>
              </a:ext>
            </a:extLst>
          </p:cNvPr>
          <p:cNvCxnSpPr>
            <a:cxnSpLocks/>
          </p:cNvCxnSpPr>
          <p:nvPr/>
        </p:nvCxnSpPr>
        <p:spPr>
          <a:xfrm flipV="1">
            <a:off x="5082012" y="2634558"/>
            <a:ext cx="0" cy="1689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83B74-C3D0-010E-FF16-13C70C9B585E}"/>
              </a:ext>
            </a:extLst>
          </p:cNvPr>
          <p:cNvSpPr txBox="1"/>
          <p:nvPr/>
        </p:nvSpPr>
        <p:spPr>
          <a:xfrm>
            <a:off x="4850057" y="2278288"/>
            <a:ext cx="80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8397396D-CCC0-53BB-B3C6-7E21A1D0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26" y="3706141"/>
            <a:ext cx="1646772" cy="2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B87D8BE5-66E3-651D-369D-FCFF978B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33" y="4739074"/>
            <a:ext cx="3210316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F8B90-72FD-88A2-6F62-C4F67B82E365}"/>
              </a:ext>
            </a:extLst>
          </p:cNvPr>
          <p:cNvCxnSpPr>
            <a:cxnSpLocks/>
          </p:cNvCxnSpPr>
          <p:nvPr/>
        </p:nvCxnSpPr>
        <p:spPr>
          <a:xfrm flipV="1">
            <a:off x="8102878" y="4155560"/>
            <a:ext cx="2207807" cy="5233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51764B-1245-23CB-793E-D63F63782F07}"/>
              </a:ext>
            </a:extLst>
          </p:cNvPr>
          <p:cNvCxnSpPr>
            <a:cxnSpLocks/>
          </p:cNvCxnSpPr>
          <p:nvPr/>
        </p:nvCxnSpPr>
        <p:spPr>
          <a:xfrm flipH="1" flipV="1">
            <a:off x="7120847" y="3202714"/>
            <a:ext cx="982031" cy="147618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1FE89-258C-1831-AB0E-2C98ED943115}"/>
              </a:ext>
            </a:extLst>
          </p:cNvPr>
          <p:cNvCxnSpPr>
            <a:cxnSpLocks/>
          </p:cNvCxnSpPr>
          <p:nvPr/>
        </p:nvCxnSpPr>
        <p:spPr>
          <a:xfrm flipV="1">
            <a:off x="10310685" y="2466551"/>
            <a:ext cx="0" cy="1689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41E757-A1B8-4748-F4BE-4C213909FE33}"/>
              </a:ext>
            </a:extLst>
          </p:cNvPr>
          <p:cNvSpPr txBox="1"/>
          <p:nvPr/>
        </p:nvSpPr>
        <p:spPr>
          <a:xfrm>
            <a:off x="10078730" y="2110281"/>
            <a:ext cx="80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E09B6C-16DD-8FC3-8F52-5DC319E2B748}"/>
              </a:ext>
            </a:extLst>
          </p:cNvPr>
          <p:cNvCxnSpPr/>
          <p:nvPr/>
        </p:nvCxnSpPr>
        <p:spPr>
          <a:xfrm>
            <a:off x="8102878" y="3114392"/>
            <a:ext cx="353059" cy="1302837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2E4FBC-DF71-C15C-4027-C0255CF34A74}"/>
              </a:ext>
            </a:extLst>
          </p:cNvPr>
          <p:cNvCxnSpPr/>
          <p:nvPr/>
        </p:nvCxnSpPr>
        <p:spPr>
          <a:xfrm>
            <a:off x="2999519" y="3202714"/>
            <a:ext cx="353059" cy="1302837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81D9A1-973A-A42F-EA92-52A3F87ACB71}"/>
              </a:ext>
            </a:extLst>
          </p:cNvPr>
          <p:cNvSpPr txBox="1"/>
          <p:nvPr/>
        </p:nvSpPr>
        <p:spPr>
          <a:xfrm>
            <a:off x="2205925" y="1719041"/>
            <a:ext cx="275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Whole dataset loss surface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B0FC3-2638-234C-6625-6842163ED78E}"/>
              </a:ext>
            </a:extLst>
          </p:cNvPr>
          <p:cNvSpPr txBox="1"/>
          <p:nvPr/>
        </p:nvSpPr>
        <p:spPr>
          <a:xfrm>
            <a:off x="7322066" y="1719041"/>
            <a:ext cx="275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Batch loss surface</a:t>
            </a:r>
          </a:p>
        </p:txBody>
      </p:sp>
    </p:spTree>
    <p:extLst>
      <p:ext uri="{BB962C8B-B14F-4D97-AF65-F5344CB8AC3E}">
        <p14:creationId xmlns:p14="http://schemas.microsoft.com/office/powerpoint/2010/main" val="72309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10301-CA68-AFC1-CF1C-11374F78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6628"/>
            <a:ext cx="7772400" cy="20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E8ADE19-FE92-3B07-C7D4-014CF9AF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35" y="2250917"/>
            <a:ext cx="3708730" cy="258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0787CB74-4522-2DCD-F9E6-6D623CE0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32" y="3728698"/>
            <a:ext cx="2215516" cy="3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EB22BE1-EEA1-CC19-A790-7DDBD29C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58" y="5398599"/>
            <a:ext cx="4319051" cy="3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E34C24-2696-230C-8D5B-A674235542C6}"/>
              </a:ext>
            </a:extLst>
          </p:cNvPr>
          <p:cNvCxnSpPr/>
          <p:nvPr/>
        </p:nvCxnSpPr>
        <p:spPr>
          <a:xfrm flipV="1">
            <a:off x="4947449" y="4436550"/>
            <a:ext cx="3479470" cy="72439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5A82CB-2749-E0BF-617D-3594C825AA75}"/>
              </a:ext>
            </a:extLst>
          </p:cNvPr>
          <p:cNvCxnSpPr>
            <a:cxnSpLocks/>
          </p:cNvCxnSpPr>
          <p:nvPr/>
        </p:nvCxnSpPr>
        <p:spPr>
          <a:xfrm flipH="1" flipV="1">
            <a:off x="3344280" y="2791310"/>
            <a:ext cx="1603169" cy="23696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DA8D42-E6BC-0A4E-F269-C6F6826EA764}"/>
              </a:ext>
            </a:extLst>
          </p:cNvPr>
          <p:cNvCxnSpPr>
            <a:cxnSpLocks/>
          </p:cNvCxnSpPr>
          <p:nvPr/>
        </p:nvCxnSpPr>
        <p:spPr>
          <a:xfrm flipV="1">
            <a:off x="8426919" y="1681475"/>
            <a:ext cx="0" cy="274921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403FEC-A7CC-9625-88B0-C13881CE5B79}"/>
              </a:ext>
            </a:extLst>
          </p:cNvPr>
          <p:cNvSpPr txBox="1"/>
          <p:nvPr/>
        </p:nvSpPr>
        <p:spPr>
          <a:xfrm>
            <a:off x="8854430" y="27740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E6CFE2F6-D94C-BA95-AAD1-1FD642A766C9}"/>
              </a:ext>
            </a:extLst>
          </p:cNvPr>
          <p:cNvSpPr/>
          <p:nvPr/>
        </p:nvSpPr>
        <p:spPr>
          <a:xfrm>
            <a:off x="5374959" y="2797791"/>
            <a:ext cx="173567" cy="1840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D92FF624-E8D4-C0D6-5B6A-2C057507AA5B}"/>
              </a:ext>
            </a:extLst>
          </p:cNvPr>
          <p:cNvSpPr/>
          <p:nvPr/>
        </p:nvSpPr>
        <p:spPr>
          <a:xfrm>
            <a:off x="6786143" y="2559256"/>
            <a:ext cx="173567" cy="1840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84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Arrow 73">
            <a:extLst>
              <a:ext uri="{FF2B5EF4-FFF2-40B4-BE49-F238E27FC236}">
                <a16:creationId xmlns:a16="http://schemas.microsoft.com/office/drawing/2014/main" id="{F9AD8977-7402-AF54-7A25-B0BC9732C365}"/>
              </a:ext>
            </a:extLst>
          </p:cNvPr>
          <p:cNvSpPr/>
          <p:nvPr/>
        </p:nvSpPr>
        <p:spPr>
          <a:xfrm rot="1608139">
            <a:off x="4309669" y="3805412"/>
            <a:ext cx="2911508" cy="4251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632B0179-CF78-C2EB-DEEC-70A6C4A63C64}"/>
              </a:ext>
            </a:extLst>
          </p:cNvPr>
          <p:cNvSpPr/>
          <p:nvPr/>
        </p:nvSpPr>
        <p:spPr>
          <a:xfrm rot="19398782">
            <a:off x="4200184" y="2073161"/>
            <a:ext cx="2911508" cy="42512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B5BA5E-574E-6D54-93C0-8B9D16263E7F}"/>
              </a:ext>
            </a:extLst>
          </p:cNvPr>
          <p:cNvCxnSpPr/>
          <p:nvPr/>
        </p:nvCxnSpPr>
        <p:spPr>
          <a:xfrm>
            <a:off x="892097" y="4583152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1DB0E2-2A8D-F38A-69B2-052A7F7A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73" y="5048496"/>
            <a:ext cx="241300" cy="21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6DEFE-4716-F800-D24F-6322CDA769B8}"/>
              </a:ext>
            </a:extLst>
          </p:cNvPr>
          <p:cNvSpPr txBox="1"/>
          <p:nvPr/>
        </p:nvSpPr>
        <p:spPr>
          <a:xfrm>
            <a:off x="1648361" y="4630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9187E-9DCA-0D0F-9D41-36290076E964}"/>
              </a:ext>
            </a:extLst>
          </p:cNvPr>
          <p:cNvSpPr txBox="1"/>
          <p:nvPr/>
        </p:nvSpPr>
        <p:spPr>
          <a:xfrm>
            <a:off x="4242572" y="463064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7E25E1-A2EF-4A61-EA20-8F6AEB4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833" y="2782075"/>
            <a:ext cx="241300" cy="21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CD3D4-0952-DD62-BEF7-9750CEC4B462}"/>
              </a:ext>
            </a:extLst>
          </p:cNvPr>
          <p:cNvSpPr txBox="1"/>
          <p:nvPr/>
        </p:nvSpPr>
        <p:spPr>
          <a:xfrm>
            <a:off x="8805277" y="2315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F54F4-040A-021D-8E59-8E257D840FB5}"/>
              </a:ext>
            </a:extLst>
          </p:cNvPr>
          <p:cNvSpPr txBox="1"/>
          <p:nvPr/>
        </p:nvSpPr>
        <p:spPr>
          <a:xfrm>
            <a:off x="10204759" y="2315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23E58E-44AE-C640-A8BB-D042ECFB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833" y="5911850"/>
            <a:ext cx="241300" cy="215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238634-5941-D853-11FE-52300F6014EA}"/>
              </a:ext>
            </a:extLst>
          </p:cNvPr>
          <p:cNvSpPr txBox="1"/>
          <p:nvPr/>
        </p:nvSpPr>
        <p:spPr>
          <a:xfrm>
            <a:off x="8805277" y="54453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DC26F-27BF-9205-CBBE-94BE9D9433E3}"/>
              </a:ext>
            </a:extLst>
          </p:cNvPr>
          <p:cNvSpPr txBox="1"/>
          <p:nvPr/>
        </p:nvSpPr>
        <p:spPr>
          <a:xfrm>
            <a:off x="10204759" y="54453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2E44C-774A-669F-D684-B9404D5AB4A1}"/>
              </a:ext>
            </a:extLst>
          </p:cNvPr>
          <p:cNvSpPr/>
          <p:nvPr/>
        </p:nvSpPr>
        <p:spPr>
          <a:xfrm>
            <a:off x="2124773" y="3429000"/>
            <a:ext cx="161227" cy="112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2625C6-189C-DF8F-FC6F-5076AAE93363}"/>
              </a:ext>
            </a:extLst>
          </p:cNvPr>
          <p:cNvSpPr/>
          <p:nvPr/>
        </p:nvSpPr>
        <p:spPr>
          <a:xfrm>
            <a:off x="2391008" y="1885680"/>
            <a:ext cx="161227" cy="2673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3B4285-FB57-E890-FFA0-C538D847000D}"/>
              </a:ext>
            </a:extLst>
          </p:cNvPr>
          <p:cNvSpPr/>
          <p:nvPr/>
        </p:nvSpPr>
        <p:spPr>
          <a:xfrm>
            <a:off x="2657243" y="2274848"/>
            <a:ext cx="161227" cy="22840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E17D-89F6-D2D9-941F-200203EBBBAF}"/>
              </a:ext>
            </a:extLst>
          </p:cNvPr>
          <p:cNvSpPr/>
          <p:nvPr/>
        </p:nvSpPr>
        <p:spPr>
          <a:xfrm>
            <a:off x="2923478" y="4466996"/>
            <a:ext cx="161227" cy="91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9F05BC-C1EB-15E6-518E-497B49D1C292}"/>
              </a:ext>
            </a:extLst>
          </p:cNvPr>
          <p:cNvSpPr/>
          <p:nvPr/>
        </p:nvSpPr>
        <p:spPr>
          <a:xfrm>
            <a:off x="3189713" y="4513142"/>
            <a:ext cx="16122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38BAD6-CA29-E1B9-E1C5-53AB614DF421}"/>
              </a:ext>
            </a:extLst>
          </p:cNvPr>
          <p:cNvSpPr/>
          <p:nvPr/>
        </p:nvSpPr>
        <p:spPr>
          <a:xfrm>
            <a:off x="3455948" y="4512714"/>
            <a:ext cx="161227" cy="46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DF047D-313A-B52A-DD16-0C1068AD2226}"/>
              </a:ext>
            </a:extLst>
          </p:cNvPr>
          <p:cNvSpPr/>
          <p:nvPr/>
        </p:nvSpPr>
        <p:spPr>
          <a:xfrm>
            <a:off x="3722183" y="4513142"/>
            <a:ext cx="16122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5C954-7359-00A6-74CB-8C46E8365229}"/>
              </a:ext>
            </a:extLst>
          </p:cNvPr>
          <p:cNvSpPr/>
          <p:nvPr/>
        </p:nvSpPr>
        <p:spPr>
          <a:xfrm>
            <a:off x="3988418" y="4513142"/>
            <a:ext cx="16122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B1CF69-FC2E-3895-E57B-8EC14CF9AFC5}"/>
              </a:ext>
            </a:extLst>
          </p:cNvPr>
          <p:cNvSpPr/>
          <p:nvPr/>
        </p:nvSpPr>
        <p:spPr>
          <a:xfrm>
            <a:off x="4254653" y="4512714"/>
            <a:ext cx="161227" cy="46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988C5-6496-3054-BA6D-F7E275980D87}"/>
              </a:ext>
            </a:extLst>
          </p:cNvPr>
          <p:cNvSpPr/>
          <p:nvPr/>
        </p:nvSpPr>
        <p:spPr>
          <a:xfrm>
            <a:off x="4520890" y="4512714"/>
            <a:ext cx="161227" cy="46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870824-8E98-2B1F-0B64-75F38AE6EAD2}"/>
              </a:ext>
            </a:extLst>
          </p:cNvPr>
          <p:cNvSpPr/>
          <p:nvPr/>
        </p:nvSpPr>
        <p:spPr>
          <a:xfrm>
            <a:off x="8111580" y="1946534"/>
            <a:ext cx="161227" cy="362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4F16D2-18BA-0FCA-82AF-3C3BE32FD2AF}"/>
              </a:ext>
            </a:extLst>
          </p:cNvPr>
          <p:cNvSpPr/>
          <p:nvPr/>
        </p:nvSpPr>
        <p:spPr>
          <a:xfrm>
            <a:off x="8377815" y="995212"/>
            <a:ext cx="161227" cy="13135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07360C-3F06-4EFA-D6C2-6E054DAF2796}"/>
              </a:ext>
            </a:extLst>
          </p:cNvPr>
          <p:cNvSpPr/>
          <p:nvPr/>
        </p:nvSpPr>
        <p:spPr>
          <a:xfrm>
            <a:off x="8644050" y="297065"/>
            <a:ext cx="161227" cy="20185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5F9232-BA36-A257-A2CC-3D323BECF4F8}"/>
              </a:ext>
            </a:extLst>
          </p:cNvPr>
          <p:cNvSpPr/>
          <p:nvPr/>
        </p:nvSpPr>
        <p:spPr>
          <a:xfrm>
            <a:off x="8910285" y="871870"/>
            <a:ext cx="161227" cy="14369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33B3DC-3BDC-9F3F-7483-EF3845A9DDF8}"/>
              </a:ext>
            </a:extLst>
          </p:cNvPr>
          <p:cNvSpPr/>
          <p:nvPr/>
        </p:nvSpPr>
        <p:spPr>
          <a:xfrm>
            <a:off x="9176520" y="1301428"/>
            <a:ext cx="161227" cy="1007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510CD6-C872-C901-E794-3CD97DE17A39}"/>
              </a:ext>
            </a:extLst>
          </p:cNvPr>
          <p:cNvSpPr/>
          <p:nvPr/>
        </p:nvSpPr>
        <p:spPr>
          <a:xfrm>
            <a:off x="9442755" y="1577872"/>
            <a:ext cx="161227" cy="7309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8F2C54-7CC2-EDEA-F7A6-D82C6A52AB78}"/>
              </a:ext>
            </a:extLst>
          </p:cNvPr>
          <p:cNvSpPr/>
          <p:nvPr/>
        </p:nvSpPr>
        <p:spPr>
          <a:xfrm>
            <a:off x="9708990" y="2088234"/>
            <a:ext cx="161227" cy="2205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8404F4-4B59-A16C-1537-1C080D3B1DE7}"/>
              </a:ext>
            </a:extLst>
          </p:cNvPr>
          <p:cNvSpPr/>
          <p:nvPr/>
        </p:nvSpPr>
        <p:spPr>
          <a:xfrm>
            <a:off x="9975225" y="2230366"/>
            <a:ext cx="161227" cy="78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2A7EBF-83EE-65ED-AFA0-B3A7A7D15B7E}"/>
              </a:ext>
            </a:extLst>
          </p:cNvPr>
          <p:cNvSpPr/>
          <p:nvPr/>
        </p:nvSpPr>
        <p:spPr>
          <a:xfrm>
            <a:off x="10241460" y="2262650"/>
            <a:ext cx="161227" cy="46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3DB903-BAAF-A57B-B535-87DDE9A5123B}"/>
              </a:ext>
            </a:extLst>
          </p:cNvPr>
          <p:cNvSpPr/>
          <p:nvPr/>
        </p:nvSpPr>
        <p:spPr>
          <a:xfrm>
            <a:off x="10507697" y="2262650"/>
            <a:ext cx="161227" cy="46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9C5C1-C15D-22A7-4FC5-7B6722215531}"/>
              </a:ext>
            </a:extLst>
          </p:cNvPr>
          <p:cNvCxnSpPr/>
          <p:nvPr/>
        </p:nvCxnSpPr>
        <p:spPr>
          <a:xfrm>
            <a:off x="6887736" y="2315737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ABA50AC-43C2-69FC-11D4-62144D43F627}"/>
              </a:ext>
            </a:extLst>
          </p:cNvPr>
          <p:cNvSpPr/>
          <p:nvPr/>
        </p:nvSpPr>
        <p:spPr>
          <a:xfrm>
            <a:off x="7498496" y="4305669"/>
            <a:ext cx="161227" cy="112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D32B8F-43A6-D1C6-4A7F-CF4EA96CECCA}"/>
              </a:ext>
            </a:extLst>
          </p:cNvPr>
          <p:cNvSpPr/>
          <p:nvPr/>
        </p:nvSpPr>
        <p:spPr>
          <a:xfrm>
            <a:off x="7764731" y="2762349"/>
            <a:ext cx="161227" cy="26731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D204EA-C7CB-BF53-08CF-821E43521ACC}"/>
              </a:ext>
            </a:extLst>
          </p:cNvPr>
          <p:cNvSpPr/>
          <p:nvPr/>
        </p:nvSpPr>
        <p:spPr>
          <a:xfrm>
            <a:off x="8030966" y="3151517"/>
            <a:ext cx="161227" cy="22840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EDE30F-62A2-709A-80CC-D93BAD0A3D53}"/>
              </a:ext>
            </a:extLst>
          </p:cNvPr>
          <p:cNvSpPr/>
          <p:nvPr/>
        </p:nvSpPr>
        <p:spPr>
          <a:xfrm>
            <a:off x="8297201" y="5343665"/>
            <a:ext cx="161227" cy="91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9F1DC2-15EF-2FBE-7117-32397AC7EC5E}"/>
              </a:ext>
            </a:extLst>
          </p:cNvPr>
          <p:cNvSpPr/>
          <p:nvPr/>
        </p:nvSpPr>
        <p:spPr>
          <a:xfrm>
            <a:off x="8563436" y="5389811"/>
            <a:ext cx="16122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8BD88F-D926-5F2D-C87F-821740EBFA0A}"/>
              </a:ext>
            </a:extLst>
          </p:cNvPr>
          <p:cNvSpPr/>
          <p:nvPr/>
        </p:nvSpPr>
        <p:spPr>
          <a:xfrm>
            <a:off x="8829671" y="5389383"/>
            <a:ext cx="161227" cy="4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D9EC281-8291-AD21-2C6C-7045BE062A52}"/>
              </a:ext>
            </a:extLst>
          </p:cNvPr>
          <p:cNvSpPr/>
          <p:nvPr/>
        </p:nvSpPr>
        <p:spPr>
          <a:xfrm>
            <a:off x="9095906" y="5389811"/>
            <a:ext cx="16122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623C48A-F9DD-5ACB-D2A4-34BD14658833}"/>
              </a:ext>
            </a:extLst>
          </p:cNvPr>
          <p:cNvSpPr/>
          <p:nvPr/>
        </p:nvSpPr>
        <p:spPr>
          <a:xfrm>
            <a:off x="9362141" y="5389811"/>
            <a:ext cx="16122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944B96-AEF5-86D3-B6B6-6146D7636903}"/>
              </a:ext>
            </a:extLst>
          </p:cNvPr>
          <p:cNvSpPr/>
          <p:nvPr/>
        </p:nvSpPr>
        <p:spPr>
          <a:xfrm>
            <a:off x="9628376" y="5389383"/>
            <a:ext cx="161227" cy="46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A9AB07-F71A-8A84-8492-CE7321417342}"/>
              </a:ext>
            </a:extLst>
          </p:cNvPr>
          <p:cNvSpPr/>
          <p:nvPr/>
        </p:nvSpPr>
        <p:spPr>
          <a:xfrm>
            <a:off x="9894613" y="5389383"/>
            <a:ext cx="161227" cy="46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0C9C3C-343B-6534-479F-67AE80B26501}"/>
              </a:ext>
            </a:extLst>
          </p:cNvPr>
          <p:cNvSpPr/>
          <p:nvPr/>
        </p:nvSpPr>
        <p:spPr>
          <a:xfrm>
            <a:off x="10160844" y="5389382"/>
            <a:ext cx="161227" cy="46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C6502D-B77B-376B-9DCC-54640BB01142}"/>
              </a:ext>
            </a:extLst>
          </p:cNvPr>
          <p:cNvSpPr/>
          <p:nvPr/>
        </p:nvSpPr>
        <p:spPr>
          <a:xfrm>
            <a:off x="10427081" y="5389382"/>
            <a:ext cx="161227" cy="46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7924FC-5990-1E83-7AE5-BADE4C263D9C}"/>
              </a:ext>
            </a:extLst>
          </p:cNvPr>
          <p:cNvSpPr txBox="1"/>
          <p:nvPr/>
        </p:nvSpPr>
        <p:spPr>
          <a:xfrm>
            <a:off x="1886567" y="1097171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A25E8C-CB2B-E9E9-D150-123F41E273DA}"/>
              </a:ext>
            </a:extLst>
          </p:cNvPr>
          <p:cNvSpPr txBox="1"/>
          <p:nvPr/>
        </p:nvSpPr>
        <p:spPr>
          <a:xfrm rot="19490926">
            <a:off x="4156169" y="16974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Standardize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00EE12-F6EF-C001-F5F7-2A66690CA59D}"/>
              </a:ext>
            </a:extLst>
          </p:cNvPr>
          <p:cNvSpPr txBox="1"/>
          <p:nvPr/>
        </p:nvSpPr>
        <p:spPr>
          <a:xfrm rot="1560276">
            <a:off x="4757043" y="3583821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MinMax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E515DB-8082-91C1-7369-42B0E41E318E}"/>
              </a:ext>
            </a:extLst>
          </p:cNvPr>
          <p:cNvCxnSpPr/>
          <p:nvPr/>
        </p:nvCxnSpPr>
        <p:spPr>
          <a:xfrm>
            <a:off x="6887736" y="5445512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4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4BD9F37B-6947-62D2-82A7-B3EAA974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91" y="2815627"/>
            <a:ext cx="2756664" cy="19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EB241F35-BCBE-263D-616F-D591CB76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3" y="3874148"/>
            <a:ext cx="1646772" cy="2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962D2764-9D7C-E430-9352-F7825110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0" y="4907081"/>
            <a:ext cx="3210316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4E63C9-339A-7A2A-DC8F-9536EB78D36D}"/>
              </a:ext>
            </a:extLst>
          </p:cNvPr>
          <p:cNvCxnSpPr>
            <a:cxnSpLocks/>
          </p:cNvCxnSpPr>
          <p:nvPr/>
        </p:nvCxnSpPr>
        <p:spPr>
          <a:xfrm flipV="1">
            <a:off x="2874205" y="4323567"/>
            <a:ext cx="2207807" cy="5233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5C8A78-87C6-E2DB-2E8C-2793FDCA3C2E}"/>
              </a:ext>
            </a:extLst>
          </p:cNvPr>
          <p:cNvCxnSpPr>
            <a:cxnSpLocks/>
          </p:cNvCxnSpPr>
          <p:nvPr/>
        </p:nvCxnSpPr>
        <p:spPr>
          <a:xfrm flipH="1" flipV="1">
            <a:off x="1892174" y="3370721"/>
            <a:ext cx="982031" cy="147618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4FF5B4-0A2F-2C4E-D14C-4C0082228BE8}"/>
              </a:ext>
            </a:extLst>
          </p:cNvPr>
          <p:cNvCxnSpPr>
            <a:cxnSpLocks/>
          </p:cNvCxnSpPr>
          <p:nvPr/>
        </p:nvCxnSpPr>
        <p:spPr>
          <a:xfrm flipV="1">
            <a:off x="5082012" y="2634558"/>
            <a:ext cx="0" cy="1689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2C1AF-078B-A493-E8CD-C6A5C809136B}"/>
              </a:ext>
            </a:extLst>
          </p:cNvPr>
          <p:cNvSpPr txBox="1"/>
          <p:nvPr/>
        </p:nvSpPr>
        <p:spPr>
          <a:xfrm>
            <a:off x="4850057" y="2278288"/>
            <a:ext cx="80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87485F-613C-2149-10A4-F0175D7167B4}"/>
              </a:ext>
            </a:extLst>
          </p:cNvPr>
          <p:cNvCxnSpPr/>
          <p:nvPr/>
        </p:nvCxnSpPr>
        <p:spPr>
          <a:xfrm>
            <a:off x="2983424" y="3153905"/>
            <a:ext cx="0" cy="178231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09C484-4043-5CC9-692D-733B5D82E113}"/>
              </a:ext>
            </a:extLst>
          </p:cNvPr>
          <p:cNvCxnSpPr>
            <a:cxnSpLocks/>
          </p:cNvCxnSpPr>
          <p:nvPr/>
        </p:nvCxnSpPr>
        <p:spPr>
          <a:xfrm>
            <a:off x="2983424" y="3370721"/>
            <a:ext cx="0" cy="344998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D94D57-B125-1040-4900-D3E5ED7C7E98}"/>
              </a:ext>
            </a:extLst>
          </p:cNvPr>
          <p:cNvCxnSpPr>
            <a:cxnSpLocks/>
          </p:cNvCxnSpPr>
          <p:nvPr/>
        </p:nvCxnSpPr>
        <p:spPr>
          <a:xfrm flipH="1">
            <a:off x="2905932" y="3750161"/>
            <a:ext cx="77492" cy="442131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B1FE5-F832-400C-F072-24131E70B5D7}"/>
              </a:ext>
            </a:extLst>
          </p:cNvPr>
          <p:cNvCxnSpPr>
            <a:cxnSpLocks/>
          </p:cNvCxnSpPr>
          <p:nvPr/>
        </p:nvCxnSpPr>
        <p:spPr>
          <a:xfrm flipV="1">
            <a:off x="2905932" y="3874148"/>
            <a:ext cx="468089" cy="360303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DE7CC8-CC14-7F0C-E62B-D3A6FD96389B}"/>
              </a:ext>
            </a:extLst>
          </p:cNvPr>
          <p:cNvCxnSpPr>
            <a:cxnSpLocks/>
          </p:cNvCxnSpPr>
          <p:nvPr/>
        </p:nvCxnSpPr>
        <p:spPr>
          <a:xfrm>
            <a:off x="3414987" y="3848384"/>
            <a:ext cx="323979" cy="367351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ED02A-48B6-A18C-12F7-6DFC3533E42E}"/>
              </a:ext>
            </a:extLst>
          </p:cNvPr>
          <p:cNvCxnSpPr>
            <a:cxnSpLocks/>
          </p:cNvCxnSpPr>
          <p:nvPr/>
        </p:nvCxnSpPr>
        <p:spPr>
          <a:xfrm flipH="1">
            <a:off x="3150422" y="4247973"/>
            <a:ext cx="637815" cy="234912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53649D-9A24-66C9-8196-9D566E26B01F}"/>
              </a:ext>
            </a:extLst>
          </p:cNvPr>
          <p:cNvCxnSpPr>
            <a:cxnSpLocks/>
          </p:cNvCxnSpPr>
          <p:nvPr/>
        </p:nvCxnSpPr>
        <p:spPr>
          <a:xfrm flipV="1">
            <a:off x="3123706" y="4465920"/>
            <a:ext cx="664531" cy="27603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19E06E3-0FB6-DD61-5396-5B9CEE043D33}"/>
              </a:ext>
            </a:extLst>
          </p:cNvPr>
          <p:cNvSpPr txBox="1"/>
          <p:nvPr/>
        </p:nvSpPr>
        <p:spPr>
          <a:xfrm>
            <a:off x="2005529" y="1676992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 rate too large</a:t>
            </a:r>
          </a:p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Jumps passed local optimum</a:t>
            </a:r>
          </a:p>
        </p:txBody>
      </p:sp>
      <p:pic>
        <p:nvPicPr>
          <p:cNvPr id="40" name="Picture 10">
            <a:extLst>
              <a:ext uri="{FF2B5EF4-FFF2-40B4-BE49-F238E27FC236}">
                <a16:creationId xmlns:a16="http://schemas.microsoft.com/office/drawing/2014/main" id="{2484578A-3BCD-67F1-0895-9354E02E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583" y="2815627"/>
            <a:ext cx="2756664" cy="19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88B5D5DB-5656-CFD8-8CBE-DAEBDC15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345" y="3874148"/>
            <a:ext cx="1646772" cy="2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4F4810E7-704A-8A9F-8EB9-6EA8DD2A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752" y="4907081"/>
            <a:ext cx="3210316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7FCDBD-45C0-57AE-9CE7-82A35F8361E1}"/>
              </a:ext>
            </a:extLst>
          </p:cNvPr>
          <p:cNvCxnSpPr>
            <a:cxnSpLocks/>
          </p:cNvCxnSpPr>
          <p:nvPr/>
        </p:nvCxnSpPr>
        <p:spPr>
          <a:xfrm flipV="1">
            <a:off x="8475397" y="4323567"/>
            <a:ext cx="2207807" cy="5233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22BD92-7D24-98B1-C049-8EC0C7633854}"/>
              </a:ext>
            </a:extLst>
          </p:cNvPr>
          <p:cNvCxnSpPr>
            <a:cxnSpLocks/>
          </p:cNvCxnSpPr>
          <p:nvPr/>
        </p:nvCxnSpPr>
        <p:spPr>
          <a:xfrm flipH="1" flipV="1">
            <a:off x="7493366" y="3370721"/>
            <a:ext cx="982031" cy="147618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F5E70C-1415-42B1-6261-BC891F2A5DF0}"/>
              </a:ext>
            </a:extLst>
          </p:cNvPr>
          <p:cNvCxnSpPr>
            <a:cxnSpLocks/>
          </p:cNvCxnSpPr>
          <p:nvPr/>
        </p:nvCxnSpPr>
        <p:spPr>
          <a:xfrm flipV="1">
            <a:off x="10683204" y="2634558"/>
            <a:ext cx="0" cy="1689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4EEA6D-9AB4-F48F-B71E-4E83A032BE13}"/>
              </a:ext>
            </a:extLst>
          </p:cNvPr>
          <p:cNvSpPr txBox="1"/>
          <p:nvPr/>
        </p:nvSpPr>
        <p:spPr>
          <a:xfrm>
            <a:off x="10451249" y="2278288"/>
            <a:ext cx="80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16BA35-2F36-19E1-0C7E-07EEDD7A8867}"/>
              </a:ext>
            </a:extLst>
          </p:cNvPr>
          <p:cNvCxnSpPr>
            <a:cxnSpLocks/>
          </p:cNvCxnSpPr>
          <p:nvPr/>
        </p:nvCxnSpPr>
        <p:spPr>
          <a:xfrm>
            <a:off x="8584616" y="3153905"/>
            <a:ext cx="0" cy="104068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49A4057-15DB-7661-0D96-F9356C839DF9}"/>
              </a:ext>
            </a:extLst>
          </p:cNvPr>
          <p:cNvSpPr txBox="1"/>
          <p:nvPr/>
        </p:nvSpPr>
        <p:spPr>
          <a:xfrm>
            <a:off x="7322189" y="1676992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 rate too small</a:t>
            </a:r>
          </a:p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parameter updates required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92ABE3D-F7D3-E1B7-D83E-4A09254FFE29}"/>
              </a:ext>
            </a:extLst>
          </p:cNvPr>
          <p:cNvCxnSpPr>
            <a:cxnSpLocks/>
          </p:cNvCxnSpPr>
          <p:nvPr/>
        </p:nvCxnSpPr>
        <p:spPr>
          <a:xfrm>
            <a:off x="8629054" y="4192292"/>
            <a:ext cx="54359" cy="42159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188FBE-BD23-C3DA-A669-ED809BD57616}"/>
              </a:ext>
            </a:extLst>
          </p:cNvPr>
          <p:cNvCxnSpPr>
            <a:cxnSpLocks/>
          </p:cNvCxnSpPr>
          <p:nvPr/>
        </p:nvCxnSpPr>
        <p:spPr>
          <a:xfrm>
            <a:off x="8568268" y="4083111"/>
            <a:ext cx="33110" cy="85472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3BDC25-79A3-A4CC-3356-A4BFEE086B48}"/>
              </a:ext>
            </a:extLst>
          </p:cNvPr>
          <p:cNvCxnSpPr>
            <a:cxnSpLocks/>
          </p:cNvCxnSpPr>
          <p:nvPr/>
        </p:nvCxnSpPr>
        <p:spPr>
          <a:xfrm>
            <a:off x="8507307" y="3930582"/>
            <a:ext cx="43270" cy="116485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148F78-5C4F-C77D-74B8-719093087970}"/>
              </a:ext>
            </a:extLst>
          </p:cNvPr>
          <p:cNvCxnSpPr>
            <a:cxnSpLocks/>
          </p:cNvCxnSpPr>
          <p:nvPr/>
        </p:nvCxnSpPr>
        <p:spPr>
          <a:xfrm flipH="1">
            <a:off x="8507307" y="3708680"/>
            <a:ext cx="43270" cy="165468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D1B6376-BF44-158F-B867-16967D76B6BB}"/>
              </a:ext>
            </a:extLst>
          </p:cNvPr>
          <p:cNvCxnSpPr>
            <a:cxnSpLocks/>
          </p:cNvCxnSpPr>
          <p:nvPr/>
        </p:nvCxnSpPr>
        <p:spPr>
          <a:xfrm flipH="1">
            <a:off x="8558107" y="3497585"/>
            <a:ext cx="33110" cy="173562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1C6F4F8-7509-1F89-AAF5-93F52533D994}"/>
              </a:ext>
            </a:extLst>
          </p:cNvPr>
          <p:cNvCxnSpPr>
            <a:cxnSpLocks/>
          </p:cNvCxnSpPr>
          <p:nvPr/>
        </p:nvCxnSpPr>
        <p:spPr>
          <a:xfrm>
            <a:off x="8587419" y="3302287"/>
            <a:ext cx="0" cy="152113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CFC2D7-28A5-8847-7C8D-DAFF9AC7F178}"/>
              </a:ext>
            </a:extLst>
          </p:cNvPr>
          <p:cNvCxnSpPr>
            <a:cxnSpLocks/>
          </p:cNvCxnSpPr>
          <p:nvPr/>
        </p:nvCxnSpPr>
        <p:spPr>
          <a:xfrm>
            <a:off x="8724434" y="4247973"/>
            <a:ext cx="6057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02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tro to optimization in deep learning: Momentum, RMSProp and Adam">
            <a:extLst>
              <a:ext uri="{FF2B5EF4-FFF2-40B4-BE49-F238E27FC236}">
                <a16:creationId xmlns:a16="http://schemas.microsoft.com/office/drawing/2014/main" id="{2946B425-1309-5163-6E76-3C07EE3A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47" y="1725684"/>
            <a:ext cx="3957701" cy="36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7CE3CE92-F3FD-1A86-87FA-9A7A8C5EC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72" y="2642767"/>
            <a:ext cx="2756664" cy="19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9AE50FF8-332F-AA8D-6D82-EBF32A8E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34" y="3701288"/>
            <a:ext cx="1646772" cy="2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A91219-AB25-6C84-EFB4-5463F51C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41" y="4734221"/>
            <a:ext cx="3210316" cy="2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F65880-88DD-8AAC-5733-38C477CF86B9}"/>
              </a:ext>
            </a:extLst>
          </p:cNvPr>
          <p:cNvCxnSpPr>
            <a:cxnSpLocks/>
          </p:cNvCxnSpPr>
          <p:nvPr/>
        </p:nvCxnSpPr>
        <p:spPr>
          <a:xfrm flipV="1">
            <a:off x="7893086" y="4150707"/>
            <a:ext cx="2207807" cy="52333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B09FD-931C-9C07-B24B-CCC28393C6F7}"/>
              </a:ext>
            </a:extLst>
          </p:cNvPr>
          <p:cNvCxnSpPr>
            <a:cxnSpLocks/>
          </p:cNvCxnSpPr>
          <p:nvPr/>
        </p:nvCxnSpPr>
        <p:spPr>
          <a:xfrm flipH="1" flipV="1">
            <a:off x="6911055" y="3197861"/>
            <a:ext cx="982031" cy="147618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06576E-0994-E754-85BB-8A7833CC34EA}"/>
              </a:ext>
            </a:extLst>
          </p:cNvPr>
          <p:cNvCxnSpPr>
            <a:cxnSpLocks/>
          </p:cNvCxnSpPr>
          <p:nvPr/>
        </p:nvCxnSpPr>
        <p:spPr>
          <a:xfrm flipV="1">
            <a:off x="10100893" y="2461698"/>
            <a:ext cx="0" cy="168900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AC0F44-BFA3-8E4B-6093-3020D47E5A12}"/>
              </a:ext>
            </a:extLst>
          </p:cNvPr>
          <p:cNvSpPr txBox="1"/>
          <p:nvPr/>
        </p:nvSpPr>
        <p:spPr>
          <a:xfrm>
            <a:off x="9868938" y="2105428"/>
            <a:ext cx="80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D7821-771C-8863-79C5-BDB3DB3276B9}"/>
              </a:ext>
            </a:extLst>
          </p:cNvPr>
          <p:cNvCxnSpPr>
            <a:cxnSpLocks/>
          </p:cNvCxnSpPr>
          <p:nvPr/>
        </p:nvCxnSpPr>
        <p:spPr>
          <a:xfrm>
            <a:off x="8002305" y="2981045"/>
            <a:ext cx="38016" cy="182853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7E504B-A0C8-355C-8908-5A1590ABB5A0}"/>
              </a:ext>
            </a:extLst>
          </p:cNvPr>
          <p:cNvCxnSpPr>
            <a:cxnSpLocks/>
          </p:cNvCxnSpPr>
          <p:nvPr/>
        </p:nvCxnSpPr>
        <p:spPr>
          <a:xfrm>
            <a:off x="8050429" y="3197861"/>
            <a:ext cx="62079" cy="304800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50F45-B280-BC7B-C8E1-23CD3BE80657}"/>
              </a:ext>
            </a:extLst>
          </p:cNvPr>
          <p:cNvCxnSpPr>
            <a:cxnSpLocks/>
          </p:cNvCxnSpPr>
          <p:nvPr/>
        </p:nvCxnSpPr>
        <p:spPr>
          <a:xfrm>
            <a:off x="8112508" y="3546777"/>
            <a:ext cx="28076" cy="306931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E60E6-DF90-37D7-7355-1BB3792336FB}"/>
              </a:ext>
            </a:extLst>
          </p:cNvPr>
          <p:cNvCxnSpPr>
            <a:cxnSpLocks/>
          </p:cNvCxnSpPr>
          <p:nvPr/>
        </p:nvCxnSpPr>
        <p:spPr>
          <a:xfrm>
            <a:off x="8143818" y="3899702"/>
            <a:ext cx="14038" cy="214690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78C8E9-AD56-FFDE-139E-144108B6022B}"/>
              </a:ext>
            </a:extLst>
          </p:cNvPr>
          <p:cNvCxnSpPr>
            <a:cxnSpLocks/>
          </p:cNvCxnSpPr>
          <p:nvPr/>
        </p:nvCxnSpPr>
        <p:spPr>
          <a:xfrm>
            <a:off x="8175320" y="4158523"/>
            <a:ext cx="89590" cy="152400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3F5525-6414-2AFC-8B30-8EE27E81E1A4}"/>
              </a:ext>
            </a:extLst>
          </p:cNvPr>
          <p:cNvCxnSpPr>
            <a:cxnSpLocks/>
          </p:cNvCxnSpPr>
          <p:nvPr/>
        </p:nvCxnSpPr>
        <p:spPr>
          <a:xfrm>
            <a:off x="8295635" y="4347452"/>
            <a:ext cx="145738" cy="56902"/>
          </a:xfrm>
          <a:prstGeom prst="straightConnector1">
            <a:avLst/>
          </a:prstGeom>
          <a:ln w="2540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63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B1627E-D8D8-B17E-AF82-14C37CFEC87B}"/>
              </a:ext>
            </a:extLst>
          </p:cNvPr>
          <p:cNvCxnSpPr/>
          <p:nvPr/>
        </p:nvCxnSpPr>
        <p:spPr>
          <a:xfrm>
            <a:off x="645175" y="5001097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A12E6-2652-9CFA-C495-04E7E161E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78" y="5471391"/>
            <a:ext cx="431800" cy="279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D2BB3-5725-1FB6-B56F-2CE6A57184EE}"/>
              </a:ext>
            </a:extLst>
          </p:cNvPr>
          <p:cNvCxnSpPr>
            <a:cxnSpLocks/>
          </p:cNvCxnSpPr>
          <p:nvPr/>
        </p:nvCxnSpPr>
        <p:spPr>
          <a:xfrm>
            <a:off x="2612154" y="1766454"/>
            <a:ext cx="0" cy="332509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09F9FD-7A56-9204-AA60-509C9DBA0316}"/>
              </a:ext>
            </a:extLst>
          </p:cNvPr>
          <p:cNvSpPr txBox="1"/>
          <p:nvPr/>
        </p:nvSpPr>
        <p:spPr>
          <a:xfrm>
            <a:off x="2249064" y="1345699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4AD288-D13F-2B5C-EBDE-7245D03626BB}"/>
              </a:ext>
            </a:extLst>
          </p:cNvPr>
          <p:cNvSpPr/>
          <p:nvPr/>
        </p:nvSpPr>
        <p:spPr>
          <a:xfrm>
            <a:off x="762206" y="3513875"/>
            <a:ext cx="3953164" cy="700214"/>
          </a:xfrm>
          <a:custGeom>
            <a:avLst/>
            <a:gdLst>
              <a:gd name="connsiteX0" fmla="*/ 0 w 3953164"/>
              <a:gd name="connsiteY0" fmla="*/ 581891 h 3423658"/>
              <a:gd name="connsiteX1" fmla="*/ 988291 w 3953164"/>
              <a:gd name="connsiteY1" fmla="*/ 1283855 h 3423658"/>
              <a:gd name="connsiteX2" fmla="*/ 1874982 w 3953164"/>
              <a:gd name="connsiteY2" fmla="*/ 1487055 h 3423658"/>
              <a:gd name="connsiteX3" fmla="*/ 2632364 w 3953164"/>
              <a:gd name="connsiteY3" fmla="*/ 3334327 h 3423658"/>
              <a:gd name="connsiteX4" fmla="*/ 3389745 w 3953164"/>
              <a:gd name="connsiteY4" fmla="*/ 2807855 h 3423658"/>
              <a:gd name="connsiteX5" fmla="*/ 3953164 w 3953164"/>
              <a:gd name="connsiteY5" fmla="*/ 0 h 34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3164" h="3423658">
                <a:moveTo>
                  <a:pt x="0" y="581891"/>
                </a:moveTo>
                <a:cubicBezTo>
                  <a:pt x="337897" y="857442"/>
                  <a:pt x="675794" y="1132994"/>
                  <a:pt x="988291" y="1283855"/>
                </a:cubicBezTo>
                <a:cubicBezTo>
                  <a:pt x="1300788" y="1434716"/>
                  <a:pt x="1600970" y="1145310"/>
                  <a:pt x="1874982" y="1487055"/>
                </a:cubicBezTo>
                <a:cubicBezTo>
                  <a:pt x="2148994" y="1828800"/>
                  <a:pt x="2379903" y="3114194"/>
                  <a:pt x="2632364" y="3334327"/>
                </a:cubicBezTo>
                <a:cubicBezTo>
                  <a:pt x="2884825" y="3554460"/>
                  <a:pt x="3169612" y="3363576"/>
                  <a:pt x="3389745" y="2807855"/>
                </a:cubicBezTo>
                <a:cubicBezTo>
                  <a:pt x="3609878" y="2252134"/>
                  <a:pt x="3781521" y="1126067"/>
                  <a:pt x="3953164" y="0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7478B1-87C6-6926-F073-B3DBCBD430DC}"/>
              </a:ext>
            </a:extLst>
          </p:cNvPr>
          <p:cNvSpPr/>
          <p:nvPr/>
        </p:nvSpPr>
        <p:spPr>
          <a:xfrm>
            <a:off x="510459" y="3132574"/>
            <a:ext cx="4137891" cy="1865793"/>
          </a:xfrm>
          <a:custGeom>
            <a:avLst/>
            <a:gdLst>
              <a:gd name="connsiteX0" fmla="*/ 0 w 2964873"/>
              <a:gd name="connsiteY0" fmla="*/ 0 h 2613940"/>
              <a:gd name="connsiteX1" fmla="*/ 1514764 w 2964873"/>
              <a:gd name="connsiteY1" fmla="*/ 2613891 h 2613940"/>
              <a:gd name="connsiteX2" fmla="*/ 2964873 w 2964873"/>
              <a:gd name="connsiteY2" fmla="*/ 55419 h 261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873" h="2613940">
                <a:moveTo>
                  <a:pt x="0" y="0"/>
                </a:moveTo>
                <a:cubicBezTo>
                  <a:pt x="510309" y="1302327"/>
                  <a:pt x="1020619" y="2604655"/>
                  <a:pt x="1514764" y="2613891"/>
                </a:cubicBezTo>
                <a:cubicBezTo>
                  <a:pt x="2008909" y="2623127"/>
                  <a:pt x="2486891" y="1339273"/>
                  <a:pt x="2964873" y="55419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E71ECC-00AF-69EE-2EF2-F546557191E4}"/>
              </a:ext>
            </a:extLst>
          </p:cNvPr>
          <p:cNvSpPr/>
          <p:nvPr/>
        </p:nvSpPr>
        <p:spPr>
          <a:xfrm>
            <a:off x="833733" y="1609438"/>
            <a:ext cx="3666837" cy="2162170"/>
          </a:xfrm>
          <a:custGeom>
            <a:avLst/>
            <a:gdLst>
              <a:gd name="connsiteX0" fmla="*/ 0 w 2595418"/>
              <a:gd name="connsiteY0" fmla="*/ 0 h 1764167"/>
              <a:gd name="connsiteX1" fmla="*/ 942109 w 2595418"/>
              <a:gd name="connsiteY1" fmla="*/ 1274618 h 1764167"/>
              <a:gd name="connsiteX2" fmla="*/ 1782618 w 2595418"/>
              <a:gd name="connsiteY2" fmla="*/ 1662545 h 1764167"/>
              <a:gd name="connsiteX3" fmla="*/ 2410691 w 2595418"/>
              <a:gd name="connsiteY3" fmla="*/ 1764145 h 1764167"/>
              <a:gd name="connsiteX4" fmla="*/ 2595418 w 2595418"/>
              <a:gd name="connsiteY4" fmla="*/ 1671781 h 1764167"/>
              <a:gd name="connsiteX0" fmla="*/ 0 w 2595418"/>
              <a:gd name="connsiteY0" fmla="*/ 0 h 1676459"/>
              <a:gd name="connsiteX1" fmla="*/ 942109 w 2595418"/>
              <a:gd name="connsiteY1" fmla="*/ 1274618 h 1676459"/>
              <a:gd name="connsiteX2" fmla="*/ 1782618 w 2595418"/>
              <a:gd name="connsiteY2" fmla="*/ 1662545 h 1676459"/>
              <a:gd name="connsiteX3" fmla="*/ 2419927 w 2595418"/>
              <a:gd name="connsiteY3" fmla="*/ 1597891 h 1676459"/>
              <a:gd name="connsiteX4" fmla="*/ 2595418 w 2595418"/>
              <a:gd name="connsiteY4" fmla="*/ 1671781 h 1676459"/>
              <a:gd name="connsiteX0" fmla="*/ 0 w 2611416"/>
              <a:gd name="connsiteY0" fmla="*/ 0 h 1677254"/>
              <a:gd name="connsiteX1" fmla="*/ 942109 w 2611416"/>
              <a:gd name="connsiteY1" fmla="*/ 1274618 h 1677254"/>
              <a:gd name="connsiteX2" fmla="*/ 1782618 w 2611416"/>
              <a:gd name="connsiteY2" fmla="*/ 1662545 h 1677254"/>
              <a:gd name="connsiteX3" fmla="*/ 2419927 w 2611416"/>
              <a:gd name="connsiteY3" fmla="*/ 1597891 h 1677254"/>
              <a:gd name="connsiteX4" fmla="*/ 2595418 w 2611416"/>
              <a:gd name="connsiteY4" fmla="*/ 1671781 h 1677254"/>
              <a:gd name="connsiteX5" fmla="*/ 2604655 w 2611416"/>
              <a:gd name="connsiteY5" fmla="*/ 1671781 h 1677254"/>
              <a:gd name="connsiteX0" fmla="*/ 0 w 2955637"/>
              <a:gd name="connsiteY0" fmla="*/ 0 h 1810327"/>
              <a:gd name="connsiteX1" fmla="*/ 942109 w 2955637"/>
              <a:gd name="connsiteY1" fmla="*/ 1274618 h 1810327"/>
              <a:gd name="connsiteX2" fmla="*/ 1782618 w 2955637"/>
              <a:gd name="connsiteY2" fmla="*/ 1662545 h 1810327"/>
              <a:gd name="connsiteX3" fmla="*/ 2419927 w 2955637"/>
              <a:gd name="connsiteY3" fmla="*/ 1597891 h 1810327"/>
              <a:gd name="connsiteX4" fmla="*/ 2595418 w 2955637"/>
              <a:gd name="connsiteY4" fmla="*/ 1671781 h 1810327"/>
              <a:gd name="connsiteX5" fmla="*/ 2955637 w 2955637"/>
              <a:gd name="connsiteY5" fmla="*/ 1810327 h 1810327"/>
              <a:gd name="connsiteX0" fmla="*/ 0 w 2955637"/>
              <a:gd name="connsiteY0" fmla="*/ 0 h 1810327"/>
              <a:gd name="connsiteX1" fmla="*/ 942109 w 2955637"/>
              <a:gd name="connsiteY1" fmla="*/ 1274618 h 1810327"/>
              <a:gd name="connsiteX2" fmla="*/ 1782618 w 2955637"/>
              <a:gd name="connsiteY2" fmla="*/ 1662545 h 1810327"/>
              <a:gd name="connsiteX3" fmla="*/ 2419927 w 2955637"/>
              <a:gd name="connsiteY3" fmla="*/ 1597891 h 1810327"/>
              <a:gd name="connsiteX4" fmla="*/ 2650836 w 2955637"/>
              <a:gd name="connsiteY4" fmla="*/ 1754908 h 1810327"/>
              <a:gd name="connsiteX5" fmla="*/ 2955637 w 2955637"/>
              <a:gd name="connsiteY5" fmla="*/ 1810327 h 1810327"/>
              <a:gd name="connsiteX0" fmla="*/ 0 w 2780146"/>
              <a:gd name="connsiteY0" fmla="*/ 0 h 1838036"/>
              <a:gd name="connsiteX1" fmla="*/ 942109 w 2780146"/>
              <a:gd name="connsiteY1" fmla="*/ 1274618 h 1838036"/>
              <a:gd name="connsiteX2" fmla="*/ 1782618 w 2780146"/>
              <a:gd name="connsiteY2" fmla="*/ 1662545 h 1838036"/>
              <a:gd name="connsiteX3" fmla="*/ 2419927 w 2780146"/>
              <a:gd name="connsiteY3" fmla="*/ 1597891 h 1838036"/>
              <a:gd name="connsiteX4" fmla="*/ 2650836 w 2780146"/>
              <a:gd name="connsiteY4" fmla="*/ 1754908 h 1838036"/>
              <a:gd name="connsiteX5" fmla="*/ 2780146 w 2780146"/>
              <a:gd name="connsiteY5" fmla="*/ 1838036 h 1838036"/>
              <a:gd name="connsiteX0" fmla="*/ 0 w 2780146"/>
              <a:gd name="connsiteY0" fmla="*/ 0 h 1838036"/>
              <a:gd name="connsiteX1" fmla="*/ 942109 w 2780146"/>
              <a:gd name="connsiteY1" fmla="*/ 1274618 h 1838036"/>
              <a:gd name="connsiteX2" fmla="*/ 1782618 w 2780146"/>
              <a:gd name="connsiteY2" fmla="*/ 1662545 h 1838036"/>
              <a:gd name="connsiteX3" fmla="*/ 2466109 w 2780146"/>
              <a:gd name="connsiteY3" fmla="*/ 1754909 h 1838036"/>
              <a:gd name="connsiteX4" fmla="*/ 2650836 w 2780146"/>
              <a:gd name="connsiteY4" fmla="*/ 1754908 h 1838036"/>
              <a:gd name="connsiteX5" fmla="*/ 2780146 w 2780146"/>
              <a:gd name="connsiteY5" fmla="*/ 1838036 h 1838036"/>
              <a:gd name="connsiteX0" fmla="*/ 0 w 2824956"/>
              <a:gd name="connsiteY0" fmla="*/ 0 h 1838036"/>
              <a:gd name="connsiteX1" fmla="*/ 942109 w 2824956"/>
              <a:gd name="connsiteY1" fmla="*/ 1274618 h 1838036"/>
              <a:gd name="connsiteX2" fmla="*/ 1782618 w 2824956"/>
              <a:gd name="connsiteY2" fmla="*/ 1662545 h 1838036"/>
              <a:gd name="connsiteX3" fmla="*/ 2466109 w 2824956"/>
              <a:gd name="connsiteY3" fmla="*/ 1754909 h 1838036"/>
              <a:gd name="connsiteX4" fmla="*/ 2817090 w 2824956"/>
              <a:gd name="connsiteY4" fmla="*/ 1653308 h 1838036"/>
              <a:gd name="connsiteX5" fmla="*/ 2780146 w 2824956"/>
              <a:gd name="connsiteY5" fmla="*/ 1838036 h 1838036"/>
              <a:gd name="connsiteX0" fmla="*/ 0 w 3666837"/>
              <a:gd name="connsiteY0" fmla="*/ 452582 h 2207511"/>
              <a:gd name="connsiteX1" fmla="*/ 942109 w 3666837"/>
              <a:gd name="connsiteY1" fmla="*/ 1727200 h 2207511"/>
              <a:gd name="connsiteX2" fmla="*/ 1782618 w 3666837"/>
              <a:gd name="connsiteY2" fmla="*/ 2115127 h 2207511"/>
              <a:gd name="connsiteX3" fmla="*/ 2466109 w 3666837"/>
              <a:gd name="connsiteY3" fmla="*/ 2207491 h 2207511"/>
              <a:gd name="connsiteX4" fmla="*/ 2817090 w 3666837"/>
              <a:gd name="connsiteY4" fmla="*/ 2105890 h 2207511"/>
              <a:gd name="connsiteX5" fmla="*/ 3666837 w 3666837"/>
              <a:gd name="connsiteY5" fmla="*/ 0 h 2207511"/>
              <a:gd name="connsiteX0" fmla="*/ 0 w 3666837"/>
              <a:gd name="connsiteY0" fmla="*/ 452582 h 2207506"/>
              <a:gd name="connsiteX1" fmla="*/ 942109 w 3666837"/>
              <a:gd name="connsiteY1" fmla="*/ 1727200 h 2207506"/>
              <a:gd name="connsiteX2" fmla="*/ 1782618 w 3666837"/>
              <a:gd name="connsiteY2" fmla="*/ 2115127 h 2207506"/>
              <a:gd name="connsiteX3" fmla="*/ 2466109 w 3666837"/>
              <a:gd name="connsiteY3" fmla="*/ 2207491 h 2207506"/>
              <a:gd name="connsiteX4" fmla="*/ 2817090 w 3666837"/>
              <a:gd name="connsiteY4" fmla="*/ 2105890 h 2207506"/>
              <a:gd name="connsiteX5" fmla="*/ 3666837 w 3666837"/>
              <a:gd name="connsiteY5" fmla="*/ 0 h 2207506"/>
              <a:gd name="connsiteX0" fmla="*/ 0 w 3666837"/>
              <a:gd name="connsiteY0" fmla="*/ 452582 h 2207506"/>
              <a:gd name="connsiteX1" fmla="*/ 942109 w 3666837"/>
              <a:gd name="connsiteY1" fmla="*/ 1727200 h 2207506"/>
              <a:gd name="connsiteX2" fmla="*/ 1782618 w 3666837"/>
              <a:gd name="connsiteY2" fmla="*/ 2115127 h 2207506"/>
              <a:gd name="connsiteX3" fmla="*/ 2466109 w 3666837"/>
              <a:gd name="connsiteY3" fmla="*/ 2207491 h 2207506"/>
              <a:gd name="connsiteX4" fmla="*/ 2817090 w 3666837"/>
              <a:gd name="connsiteY4" fmla="*/ 2105890 h 2207506"/>
              <a:gd name="connsiteX5" fmla="*/ 3666837 w 3666837"/>
              <a:gd name="connsiteY5" fmla="*/ 0 h 2207506"/>
              <a:gd name="connsiteX0" fmla="*/ 0 w 3666837"/>
              <a:gd name="connsiteY0" fmla="*/ 452582 h 2207565"/>
              <a:gd name="connsiteX1" fmla="*/ 942109 w 3666837"/>
              <a:gd name="connsiteY1" fmla="*/ 1727200 h 2207565"/>
              <a:gd name="connsiteX2" fmla="*/ 1782618 w 3666837"/>
              <a:gd name="connsiteY2" fmla="*/ 2115127 h 2207565"/>
              <a:gd name="connsiteX3" fmla="*/ 2466109 w 3666837"/>
              <a:gd name="connsiteY3" fmla="*/ 2207491 h 2207565"/>
              <a:gd name="connsiteX4" fmla="*/ 2817090 w 3666837"/>
              <a:gd name="connsiteY4" fmla="*/ 2105890 h 2207565"/>
              <a:gd name="connsiteX5" fmla="*/ 3666837 w 3666837"/>
              <a:gd name="connsiteY5" fmla="*/ 0 h 2207565"/>
              <a:gd name="connsiteX0" fmla="*/ 0 w 3666837"/>
              <a:gd name="connsiteY0" fmla="*/ 452582 h 2280274"/>
              <a:gd name="connsiteX1" fmla="*/ 942109 w 3666837"/>
              <a:gd name="connsiteY1" fmla="*/ 1727200 h 2280274"/>
              <a:gd name="connsiteX2" fmla="*/ 1782618 w 3666837"/>
              <a:gd name="connsiteY2" fmla="*/ 2115127 h 2280274"/>
              <a:gd name="connsiteX3" fmla="*/ 2432084 w 3666837"/>
              <a:gd name="connsiteY3" fmla="*/ 2156454 h 2280274"/>
              <a:gd name="connsiteX4" fmla="*/ 2817090 w 3666837"/>
              <a:gd name="connsiteY4" fmla="*/ 2105890 h 2280274"/>
              <a:gd name="connsiteX5" fmla="*/ 3666837 w 3666837"/>
              <a:gd name="connsiteY5" fmla="*/ 0 h 2280274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17090 w 3666837"/>
              <a:gd name="connsiteY4" fmla="*/ 2105890 h 2162170"/>
              <a:gd name="connsiteX5" fmla="*/ 3666837 w 3666837"/>
              <a:gd name="connsiteY5" fmla="*/ 0 h 2162170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34102 w 3666837"/>
              <a:gd name="connsiteY4" fmla="*/ 2050601 h 2162170"/>
              <a:gd name="connsiteX5" fmla="*/ 3666837 w 3666837"/>
              <a:gd name="connsiteY5" fmla="*/ 0 h 2162170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34102 w 3666837"/>
              <a:gd name="connsiteY4" fmla="*/ 2050601 h 2162170"/>
              <a:gd name="connsiteX5" fmla="*/ 3666837 w 3666837"/>
              <a:gd name="connsiteY5" fmla="*/ 0 h 216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837" h="2162170">
                <a:moveTo>
                  <a:pt x="0" y="452582"/>
                </a:moveTo>
                <a:cubicBezTo>
                  <a:pt x="322503" y="951345"/>
                  <a:pt x="645006" y="1450109"/>
                  <a:pt x="942109" y="1727200"/>
                </a:cubicBezTo>
                <a:cubicBezTo>
                  <a:pt x="1239212" y="2004291"/>
                  <a:pt x="1534289" y="2043585"/>
                  <a:pt x="1782618" y="2115127"/>
                </a:cubicBezTo>
                <a:cubicBezTo>
                  <a:pt x="2030947" y="2186669"/>
                  <a:pt x="2296617" y="2154915"/>
                  <a:pt x="2432084" y="2156454"/>
                </a:cubicBezTo>
                <a:cubicBezTo>
                  <a:pt x="2567551" y="2157993"/>
                  <a:pt x="2738889" y="2125058"/>
                  <a:pt x="2834102" y="2050601"/>
                </a:cubicBezTo>
                <a:cubicBezTo>
                  <a:pt x="2929315" y="1976144"/>
                  <a:pt x="3664913" y="0"/>
                  <a:pt x="3666837" y="0"/>
                </a:cubicBezTo>
              </a:path>
            </a:pathLst>
          </a:cu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A41F15-2038-8AF2-E157-652E89D1BBEA}"/>
              </a:ext>
            </a:extLst>
          </p:cNvPr>
          <p:cNvSpPr/>
          <p:nvPr/>
        </p:nvSpPr>
        <p:spPr>
          <a:xfrm>
            <a:off x="3515071" y="4129245"/>
            <a:ext cx="148856" cy="16303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2D908-61F3-130E-51B2-2B078BAF5576}"/>
              </a:ext>
            </a:extLst>
          </p:cNvPr>
          <p:cNvSpPr/>
          <p:nvPr/>
        </p:nvSpPr>
        <p:spPr>
          <a:xfrm>
            <a:off x="2892899" y="3690092"/>
            <a:ext cx="148856" cy="16303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70B933-1538-5087-BF12-42BB76C210A9}"/>
              </a:ext>
            </a:extLst>
          </p:cNvPr>
          <p:cNvCxnSpPr/>
          <p:nvPr/>
        </p:nvCxnSpPr>
        <p:spPr>
          <a:xfrm>
            <a:off x="7285659" y="5001097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8F3BCF3-C2E1-D6AA-3252-9DFB132B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462" y="5471391"/>
            <a:ext cx="431800" cy="2794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520A67-2816-8BAB-C5A3-28ED44C3E289}"/>
              </a:ext>
            </a:extLst>
          </p:cNvPr>
          <p:cNvCxnSpPr>
            <a:cxnSpLocks/>
          </p:cNvCxnSpPr>
          <p:nvPr/>
        </p:nvCxnSpPr>
        <p:spPr>
          <a:xfrm>
            <a:off x="9252638" y="1766454"/>
            <a:ext cx="0" cy="332509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D86583-CBA0-6D35-968A-2C144CFE9DA7}"/>
              </a:ext>
            </a:extLst>
          </p:cNvPr>
          <p:cNvSpPr txBox="1"/>
          <p:nvPr/>
        </p:nvSpPr>
        <p:spPr>
          <a:xfrm>
            <a:off x="8889548" y="1345699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D4F9B3C-F378-B6E1-E213-48CB04E9355B}"/>
              </a:ext>
            </a:extLst>
          </p:cNvPr>
          <p:cNvSpPr/>
          <p:nvPr/>
        </p:nvSpPr>
        <p:spPr>
          <a:xfrm>
            <a:off x="7402690" y="3513875"/>
            <a:ext cx="3953164" cy="1265741"/>
          </a:xfrm>
          <a:custGeom>
            <a:avLst/>
            <a:gdLst>
              <a:gd name="connsiteX0" fmla="*/ 0 w 3953164"/>
              <a:gd name="connsiteY0" fmla="*/ 581891 h 3423658"/>
              <a:gd name="connsiteX1" fmla="*/ 988291 w 3953164"/>
              <a:gd name="connsiteY1" fmla="*/ 1283855 h 3423658"/>
              <a:gd name="connsiteX2" fmla="*/ 1874982 w 3953164"/>
              <a:gd name="connsiteY2" fmla="*/ 1487055 h 3423658"/>
              <a:gd name="connsiteX3" fmla="*/ 2632364 w 3953164"/>
              <a:gd name="connsiteY3" fmla="*/ 3334327 h 3423658"/>
              <a:gd name="connsiteX4" fmla="*/ 3389745 w 3953164"/>
              <a:gd name="connsiteY4" fmla="*/ 2807855 h 3423658"/>
              <a:gd name="connsiteX5" fmla="*/ 3953164 w 3953164"/>
              <a:gd name="connsiteY5" fmla="*/ 0 h 3423658"/>
              <a:gd name="connsiteX0" fmla="*/ 0 w 3953164"/>
              <a:gd name="connsiteY0" fmla="*/ 581891 h 6187701"/>
              <a:gd name="connsiteX1" fmla="*/ 988291 w 3953164"/>
              <a:gd name="connsiteY1" fmla="*/ 1283855 h 6187701"/>
              <a:gd name="connsiteX2" fmla="*/ 1874982 w 3953164"/>
              <a:gd name="connsiteY2" fmla="*/ 1487055 h 6187701"/>
              <a:gd name="connsiteX3" fmla="*/ 2823750 w 3953164"/>
              <a:gd name="connsiteY3" fmla="*/ 6176298 h 6187701"/>
              <a:gd name="connsiteX4" fmla="*/ 3389745 w 3953164"/>
              <a:gd name="connsiteY4" fmla="*/ 2807855 h 6187701"/>
              <a:gd name="connsiteX5" fmla="*/ 3953164 w 3953164"/>
              <a:gd name="connsiteY5" fmla="*/ 0 h 6187701"/>
              <a:gd name="connsiteX0" fmla="*/ 0 w 3953164"/>
              <a:gd name="connsiteY0" fmla="*/ 581891 h 6187701"/>
              <a:gd name="connsiteX1" fmla="*/ 988291 w 3953164"/>
              <a:gd name="connsiteY1" fmla="*/ 1283855 h 6187701"/>
              <a:gd name="connsiteX2" fmla="*/ 1874982 w 3953164"/>
              <a:gd name="connsiteY2" fmla="*/ 1487055 h 6187701"/>
              <a:gd name="connsiteX3" fmla="*/ 2823750 w 3953164"/>
              <a:gd name="connsiteY3" fmla="*/ 6176298 h 6187701"/>
              <a:gd name="connsiteX4" fmla="*/ 3389745 w 3953164"/>
              <a:gd name="connsiteY4" fmla="*/ 2807855 h 6187701"/>
              <a:gd name="connsiteX5" fmla="*/ 3953164 w 3953164"/>
              <a:gd name="connsiteY5" fmla="*/ 0 h 6187701"/>
              <a:gd name="connsiteX0" fmla="*/ 0 w 3953164"/>
              <a:gd name="connsiteY0" fmla="*/ 581891 h 6188772"/>
              <a:gd name="connsiteX1" fmla="*/ 988291 w 3953164"/>
              <a:gd name="connsiteY1" fmla="*/ 1283855 h 6188772"/>
              <a:gd name="connsiteX2" fmla="*/ 1874982 w 3953164"/>
              <a:gd name="connsiteY2" fmla="*/ 1487055 h 6188772"/>
              <a:gd name="connsiteX3" fmla="*/ 2823750 w 3953164"/>
              <a:gd name="connsiteY3" fmla="*/ 6176298 h 6188772"/>
              <a:gd name="connsiteX4" fmla="*/ 3389745 w 3953164"/>
              <a:gd name="connsiteY4" fmla="*/ 2807855 h 6188772"/>
              <a:gd name="connsiteX5" fmla="*/ 3953164 w 3953164"/>
              <a:gd name="connsiteY5" fmla="*/ 0 h 618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3164" h="6188772">
                <a:moveTo>
                  <a:pt x="0" y="581891"/>
                </a:moveTo>
                <a:cubicBezTo>
                  <a:pt x="337897" y="857442"/>
                  <a:pt x="675794" y="1132994"/>
                  <a:pt x="988291" y="1283855"/>
                </a:cubicBezTo>
                <a:cubicBezTo>
                  <a:pt x="1300788" y="1434716"/>
                  <a:pt x="1569072" y="671648"/>
                  <a:pt x="1874982" y="1487055"/>
                </a:cubicBezTo>
                <a:cubicBezTo>
                  <a:pt x="2180892" y="2302462"/>
                  <a:pt x="2571289" y="5956165"/>
                  <a:pt x="2823750" y="6176298"/>
                </a:cubicBezTo>
                <a:cubicBezTo>
                  <a:pt x="3076211" y="6396431"/>
                  <a:pt x="3162524" y="3640843"/>
                  <a:pt x="3389745" y="2807855"/>
                </a:cubicBezTo>
                <a:cubicBezTo>
                  <a:pt x="3624055" y="1454996"/>
                  <a:pt x="3781521" y="1126067"/>
                  <a:pt x="3953164" y="0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B580713-92EC-1F23-0036-2FBA767E3DBD}"/>
              </a:ext>
            </a:extLst>
          </p:cNvPr>
          <p:cNvSpPr/>
          <p:nvPr/>
        </p:nvSpPr>
        <p:spPr>
          <a:xfrm>
            <a:off x="7150943" y="3132574"/>
            <a:ext cx="4137891" cy="1865793"/>
          </a:xfrm>
          <a:custGeom>
            <a:avLst/>
            <a:gdLst>
              <a:gd name="connsiteX0" fmla="*/ 0 w 2964873"/>
              <a:gd name="connsiteY0" fmla="*/ 0 h 2613940"/>
              <a:gd name="connsiteX1" fmla="*/ 1514764 w 2964873"/>
              <a:gd name="connsiteY1" fmla="*/ 2613891 h 2613940"/>
              <a:gd name="connsiteX2" fmla="*/ 2964873 w 2964873"/>
              <a:gd name="connsiteY2" fmla="*/ 55419 h 261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873" h="2613940">
                <a:moveTo>
                  <a:pt x="0" y="0"/>
                </a:moveTo>
                <a:cubicBezTo>
                  <a:pt x="510309" y="1302327"/>
                  <a:pt x="1020619" y="2604655"/>
                  <a:pt x="1514764" y="2613891"/>
                </a:cubicBezTo>
                <a:cubicBezTo>
                  <a:pt x="2008909" y="2623127"/>
                  <a:pt x="2486891" y="1339273"/>
                  <a:pt x="2964873" y="55419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462EB2A-087F-4312-BE64-356BA225331A}"/>
              </a:ext>
            </a:extLst>
          </p:cNvPr>
          <p:cNvSpPr/>
          <p:nvPr/>
        </p:nvSpPr>
        <p:spPr>
          <a:xfrm>
            <a:off x="7474217" y="1609438"/>
            <a:ext cx="3666837" cy="2730619"/>
          </a:xfrm>
          <a:custGeom>
            <a:avLst/>
            <a:gdLst>
              <a:gd name="connsiteX0" fmla="*/ 0 w 2595418"/>
              <a:gd name="connsiteY0" fmla="*/ 0 h 1764167"/>
              <a:gd name="connsiteX1" fmla="*/ 942109 w 2595418"/>
              <a:gd name="connsiteY1" fmla="*/ 1274618 h 1764167"/>
              <a:gd name="connsiteX2" fmla="*/ 1782618 w 2595418"/>
              <a:gd name="connsiteY2" fmla="*/ 1662545 h 1764167"/>
              <a:gd name="connsiteX3" fmla="*/ 2410691 w 2595418"/>
              <a:gd name="connsiteY3" fmla="*/ 1764145 h 1764167"/>
              <a:gd name="connsiteX4" fmla="*/ 2595418 w 2595418"/>
              <a:gd name="connsiteY4" fmla="*/ 1671781 h 1764167"/>
              <a:gd name="connsiteX0" fmla="*/ 0 w 2595418"/>
              <a:gd name="connsiteY0" fmla="*/ 0 h 1676459"/>
              <a:gd name="connsiteX1" fmla="*/ 942109 w 2595418"/>
              <a:gd name="connsiteY1" fmla="*/ 1274618 h 1676459"/>
              <a:gd name="connsiteX2" fmla="*/ 1782618 w 2595418"/>
              <a:gd name="connsiteY2" fmla="*/ 1662545 h 1676459"/>
              <a:gd name="connsiteX3" fmla="*/ 2419927 w 2595418"/>
              <a:gd name="connsiteY3" fmla="*/ 1597891 h 1676459"/>
              <a:gd name="connsiteX4" fmla="*/ 2595418 w 2595418"/>
              <a:gd name="connsiteY4" fmla="*/ 1671781 h 1676459"/>
              <a:gd name="connsiteX0" fmla="*/ 0 w 2611416"/>
              <a:gd name="connsiteY0" fmla="*/ 0 h 1677254"/>
              <a:gd name="connsiteX1" fmla="*/ 942109 w 2611416"/>
              <a:gd name="connsiteY1" fmla="*/ 1274618 h 1677254"/>
              <a:gd name="connsiteX2" fmla="*/ 1782618 w 2611416"/>
              <a:gd name="connsiteY2" fmla="*/ 1662545 h 1677254"/>
              <a:gd name="connsiteX3" fmla="*/ 2419927 w 2611416"/>
              <a:gd name="connsiteY3" fmla="*/ 1597891 h 1677254"/>
              <a:gd name="connsiteX4" fmla="*/ 2595418 w 2611416"/>
              <a:gd name="connsiteY4" fmla="*/ 1671781 h 1677254"/>
              <a:gd name="connsiteX5" fmla="*/ 2604655 w 2611416"/>
              <a:gd name="connsiteY5" fmla="*/ 1671781 h 1677254"/>
              <a:gd name="connsiteX0" fmla="*/ 0 w 2955637"/>
              <a:gd name="connsiteY0" fmla="*/ 0 h 1810327"/>
              <a:gd name="connsiteX1" fmla="*/ 942109 w 2955637"/>
              <a:gd name="connsiteY1" fmla="*/ 1274618 h 1810327"/>
              <a:gd name="connsiteX2" fmla="*/ 1782618 w 2955637"/>
              <a:gd name="connsiteY2" fmla="*/ 1662545 h 1810327"/>
              <a:gd name="connsiteX3" fmla="*/ 2419927 w 2955637"/>
              <a:gd name="connsiteY3" fmla="*/ 1597891 h 1810327"/>
              <a:gd name="connsiteX4" fmla="*/ 2595418 w 2955637"/>
              <a:gd name="connsiteY4" fmla="*/ 1671781 h 1810327"/>
              <a:gd name="connsiteX5" fmla="*/ 2955637 w 2955637"/>
              <a:gd name="connsiteY5" fmla="*/ 1810327 h 1810327"/>
              <a:gd name="connsiteX0" fmla="*/ 0 w 2955637"/>
              <a:gd name="connsiteY0" fmla="*/ 0 h 1810327"/>
              <a:gd name="connsiteX1" fmla="*/ 942109 w 2955637"/>
              <a:gd name="connsiteY1" fmla="*/ 1274618 h 1810327"/>
              <a:gd name="connsiteX2" fmla="*/ 1782618 w 2955637"/>
              <a:gd name="connsiteY2" fmla="*/ 1662545 h 1810327"/>
              <a:gd name="connsiteX3" fmla="*/ 2419927 w 2955637"/>
              <a:gd name="connsiteY3" fmla="*/ 1597891 h 1810327"/>
              <a:gd name="connsiteX4" fmla="*/ 2650836 w 2955637"/>
              <a:gd name="connsiteY4" fmla="*/ 1754908 h 1810327"/>
              <a:gd name="connsiteX5" fmla="*/ 2955637 w 2955637"/>
              <a:gd name="connsiteY5" fmla="*/ 1810327 h 1810327"/>
              <a:gd name="connsiteX0" fmla="*/ 0 w 2780146"/>
              <a:gd name="connsiteY0" fmla="*/ 0 h 1838036"/>
              <a:gd name="connsiteX1" fmla="*/ 942109 w 2780146"/>
              <a:gd name="connsiteY1" fmla="*/ 1274618 h 1838036"/>
              <a:gd name="connsiteX2" fmla="*/ 1782618 w 2780146"/>
              <a:gd name="connsiteY2" fmla="*/ 1662545 h 1838036"/>
              <a:gd name="connsiteX3" fmla="*/ 2419927 w 2780146"/>
              <a:gd name="connsiteY3" fmla="*/ 1597891 h 1838036"/>
              <a:gd name="connsiteX4" fmla="*/ 2650836 w 2780146"/>
              <a:gd name="connsiteY4" fmla="*/ 1754908 h 1838036"/>
              <a:gd name="connsiteX5" fmla="*/ 2780146 w 2780146"/>
              <a:gd name="connsiteY5" fmla="*/ 1838036 h 1838036"/>
              <a:gd name="connsiteX0" fmla="*/ 0 w 2780146"/>
              <a:gd name="connsiteY0" fmla="*/ 0 h 1838036"/>
              <a:gd name="connsiteX1" fmla="*/ 942109 w 2780146"/>
              <a:gd name="connsiteY1" fmla="*/ 1274618 h 1838036"/>
              <a:gd name="connsiteX2" fmla="*/ 1782618 w 2780146"/>
              <a:gd name="connsiteY2" fmla="*/ 1662545 h 1838036"/>
              <a:gd name="connsiteX3" fmla="*/ 2466109 w 2780146"/>
              <a:gd name="connsiteY3" fmla="*/ 1754909 h 1838036"/>
              <a:gd name="connsiteX4" fmla="*/ 2650836 w 2780146"/>
              <a:gd name="connsiteY4" fmla="*/ 1754908 h 1838036"/>
              <a:gd name="connsiteX5" fmla="*/ 2780146 w 2780146"/>
              <a:gd name="connsiteY5" fmla="*/ 1838036 h 1838036"/>
              <a:gd name="connsiteX0" fmla="*/ 0 w 2824956"/>
              <a:gd name="connsiteY0" fmla="*/ 0 h 1838036"/>
              <a:gd name="connsiteX1" fmla="*/ 942109 w 2824956"/>
              <a:gd name="connsiteY1" fmla="*/ 1274618 h 1838036"/>
              <a:gd name="connsiteX2" fmla="*/ 1782618 w 2824956"/>
              <a:gd name="connsiteY2" fmla="*/ 1662545 h 1838036"/>
              <a:gd name="connsiteX3" fmla="*/ 2466109 w 2824956"/>
              <a:gd name="connsiteY3" fmla="*/ 1754909 h 1838036"/>
              <a:gd name="connsiteX4" fmla="*/ 2817090 w 2824956"/>
              <a:gd name="connsiteY4" fmla="*/ 1653308 h 1838036"/>
              <a:gd name="connsiteX5" fmla="*/ 2780146 w 2824956"/>
              <a:gd name="connsiteY5" fmla="*/ 1838036 h 1838036"/>
              <a:gd name="connsiteX0" fmla="*/ 0 w 3666837"/>
              <a:gd name="connsiteY0" fmla="*/ 452582 h 2207511"/>
              <a:gd name="connsiteX1" fmla="*/ 942109 w 3666837"/>
              <a:gd name="connsiteY1" fmla="*/ 1727200 h 2207511"/>
              <a:gd name="connsiteX2" fmla="*/ 1782618 w 3666837"/>
              <a:gd name="connsiteY2" fmla="*/ 2115127 h 2207511"/>
              <a:gd name="connsiteX3" fmla="*/ 2466109 w 3666837"/>
              <a:gd name="connsiteY3" fmla="*/ 2207491 h 2207511"/>
              <a:gd name="connsiteX4" fmla="*/ 2817090 w 3666837"/>
              <a:gd name="connsiteY4" fmla="*/ 2105890 h 2207511"/>
              <a:gd name="connsiteX5" fmla="*/ 3666837 w 3666837"/>
              <a:gd name="connsiteY5" fmla="*/ 0 h 2207511"/>
              <a:gd name="connsiteX0" fmla="*/ 0 w 3666837"/>
              <a:gd name="connsiteY0" fmla="*/ 452582 h 2207506"/>
              <a:gd name="connsiteX1" fmla="*/ 942109 w 3666837"/>
              <a:gd name="connsiteY1" fmla="*/ 1727200 h 2207506"/>
              <a:gd name="connsiteX2" fmla="*/ 1782618 w 3666837"/>
              <a:gd name="connsiteY2" fmla="*/ 2115127 h 2207506"/>
              <a:gd name="connsiteX3" fmla="*/ 2466109 w 3666837"/>
              <a:gd name="connsiteY3" fmla="*/ 2207491 h 2207506"/>
              <a:gd name="connsiteX4" fmla="*/ 2817090 w 3666837"/>
              <a:gd name="connsiteY4" fmla="*/ 2105890 h 2207506"/>
              <a:gd name="connsiteX5" fmla="*/ 3666837 w 3666837"/>
              <a:gd name="connsiteY5" fmla="*/ 0 h 2207506"/>
              <a:gd name="connsiteX0" fmla="*/ 0 w 3666837"/>
              <a:gd name="connsiteY0" fmla="*/ 452582 h 2207506"/>
              <a:gd name="connsiteX1" fmla="*/ 942109 w 3666837"/>
              <a:gd name="connsiteY1" fmla="*/ 1727200 h 2207506"/>
              <a:gd name="connsiteX2" fmla="*/ 1782618 w 3666837"/>
              <a:gd name="connsiteY2" fmla="*/ 2115127 h 2207506"/>
              <a:gd name="connsiteX3" fmla="*/ 2466109 w 3666837"/>
              <a:gd name="connsiteY3" fmla="*/ 2207491 h 2207506"/>
              <a:gd name="connsiteX4" fmla="*/ 2817090 w 3666837"/>
              <a:gd name="connsiteY4" fmla="*/ 2105890 h 2207506"/>
              <a:gd name="connsiteX5" fmla="*/ 3666837 w 3666837"/>
              <a:gd name="connsiteY5" fmla="*/ 0 h 2207506"/>
              <a:gd name="connsiteX0" fmla="*/ 0 w 3666837"/>
              <a:gd name="connsiteY0" fmla="*/ 452582 h 2207565"/>
              <a:gd name="connsiteX1" fmla="*/ 942109 w 3666837"/>
              <a:gd name="connsiteY1" fmla="*/ 1727200 h 2207565"/>
              <a:gd name="connsiteX2" fmla="*/ 1782618 w 3666837"/>
              <a:gd name="connsiteY2" fmla="*/ 2115127 h 2207565"/>
              <a:gd name="connsiteX3" fmla="*/ 2466109 w 3666837"/>
              <a:gd name="connsiteY3" fmla="*/ 2207491 h 2207565"/>
              <a:gd name="connsiteX4" fmla="*/ 2817090 w 3666837"/>
              <a:gd name="connsiteY4" fmla="*/ 2105890 h 2207565"/>
              <a:gd name="connsiteX5" fmla="*/ 3666837 w 3666837"/>
              <a:gd name="connsiteY5" fmla="*/ 0 h 2207565"/>
              <a:gd name="connsiteX0" fmla="*/ 0 w 3666837"/>
              <a:gd name="connsiteY0" fmla="*/ 452582 h 2280274"/>
              <a:gd name="connsiteX1" fmla="*/ 942109 w 3666837"/>
              <a:gd name="connsiteY1" fmla="*/ 1727200 h 2280274"/>
              <a:gd name="connsiteX2" fmla="*/ 1782618 w 3666837"/>
              <a:gd name="connsiteY2" fmla="*/ 2115127 h 2280274"/>
              <a:gd name="connsiteX3" fmla="*/ 2432084 w 3666837"/>
              <a:gd name="connsiteY3" fmla="*/ 2156454 h 2280274"/>
              <a:gd name="connsiteX4" fmla="*/ 2817090 w 3666837"/>
              <a:gd name="connsiteY4" fmla="*/ 2105890 h 2280274"/>
              <a:gd name="connsiteX5" fmla="*/ 3666837 w 3666837"/>
              <a:gd name="connsiteY5" fmla="*/ 0 h 2280274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17090 w 3666837"/>
              <a:gd name="connsiteY4" fmla="*/ 2105890 h 2162170"/>
              <a:gd name="connsiteX5" fmla="*/ 3666837 w 3666837"/>
              <a:gd name="connsiteY5" fmla="*/ 0 h 2162170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34102 w 3666837"/>
              <a:gd name="connsiteY4" fmla="*/ 2050601 h 2162170"/>
              <a:gd name="connsiteX5" fmla="*/ 3666837 w 3666837"/>
              <a:gd name="connsiteY5" fmla="*/ 0 h 2162170"/>
              <a:gd name="connsiteX0" fmla="*/ 0 w 3666837"/>
              <a:gd name="connsiteY0" fmla="*/ 452582 h 2162170"/>
              <a:gd name="connsiteX1" fmla="*/ 942109 w 3666837"/>
              <a:gd name="connsiteY1" fmla="*/ 1727200 h 2162170"/>
              <a:gd name="connsiteX2" fmla="*/ 1782618 w 3666837"/>
              <a:gd name="connsiteY2" fmla="*/ 2115127 h 2162170"/>
              <a:gd name="connsiteX3" fmla="*/ 2432084 w 3666837"/>
              <a:gd name="connsiteY3" fmla="*/ 2156454 h 2162170"/>
              <a:gd name="connsiteX4" fmla="*/ 2834102 w 3666837"/>
              <a:gd name="connsiteY4" fmla="*/ 2050601 h 2162170"/>
              <a:gd name="connsiteX5" fmla="*/ 3666837 w 3666837"/>
              <a:gd name="connsiteY5" fmla="*/ 0 h 2162170"/>
              <a:gd name="connsiteX0" fmla="*/ 0 w 3666837"/>
              <a:gd name="connsiteY0" fmla="*/ 452582 h 2730619"/>
              <a:gd name="connsiteX1" fmla="*/ 942109 w 3666837"/>
              <a:gd name="connsiteY1" fmla="*/ 1727200 h 2730619"/>
              <a:gd name="connsiteX2" fmla="*/ 1782618 w 3666837"/>
              <a:gd name="connsiteY2" fmla="*/ 2115127 h 2730619"/>
              <a:gd name="connsiteX3" fmla="*/ 2588029 w 3666837"/>
              <a:gd name="connsiteY3" fmla="*/ 2730612 h 2730619"/>
              <a:gd name="connsiteX4" fmla="*/ 2834102 w 3666837"/>
              <a:gd name="connsiteY4" fmla="*/ 2050601 h 2730619"/>
              <a:gd name="connsiteX5" fmla="*/ 3666837 w 3666837"/>
              <a:gd name="connsiteY5" fmla="*/ 0 h 2730619"/>
              <a:gd name="connsiteX0" fmla="*/ 0 w 3666837"/>
              <a:gd name="connsiteY0" fmla="*/ 452582 h 2730619"/>
              <a:gd name="connsiteX1" fmla="*/ 942109 w 3666837"/>
              <a:gd name="connsiteY1" fmla="*/ 1727200 h 2730619"/>
              <a:gd name="connsiteX2" fmla="*/ 1782618 w 3666837"/>
              <a:gd name="connsiteY2" fmla="*/ 2115127 h 2730619"/>
              <a:gd name="connsiteX3" fmla="*/ 2588029 w 3666837"/>
              <a:gd name="connsiteY3" fmla="*/ 2730612 h 2730619"/>
              <a:gd name="connsiteX4" fmla="*/ 3053842 w 3666837"/>
              <a:gd name="connsiteY4" fmla="*/ 2029336 h 2730619"/>
              <a:gd name="connsiteX5" fmla="*/ 3666837 w 3666837"/>
              <a:gd name="connsiteY5" fmla="*/ 0 h 273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837" h="2730619">
                <a:moveTo>
                  <a:pt x="0" y="452582"/>
                </a:moveTo>
                <a:cubicBezTo>
                  <a:pt x="322503" y="951345"/>
                  <a:pt x="645006" y="1450109"/>
                  <a:pt x="942109" y="1727200"/>
                </a:cubicBezTo>
                <a:cubicBezTo>
                  <a:pt x="1239212" y="2004291"/>
                  <a:pt x="1508298" y="1947892"/>
                  <a:pt x="1782618" y="2115127"/>
                </a:cubicBezTo>
                <a:cubicBezTo>
                  <a:pt x="2056938" y="2282362"/>
                  <a:pt x="2452562" y="2729073"/>
                  <a:pt x="2588029" y="2730612"/>
                </a:cubicBezTo>
                <a:cubicBezTo>
                  <a:pt x="2723496" y="2732151"/>
                  <a:pt x="2874041" y="2484438"/>
                  <a:pt x="3053842" y="2029336"/>
                </a:cubicBezTo>
                <a:cubicBezTo>
                  <a:pt x="3233643" y="1574234"/>
                  <a:pt x="3664913" y="0"/>
                  <a:pt x="3666837" y="0"/>
                </a:cubicBezTo>
              </a:path>
            </a:pathLst>
          </a:cu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22F02-B7A9-AF83-7BE3-0C48488C18B6}"/>
              </a:ext>
            </a:extLst>
          </p:cNvPr>
          <p:cNvSpPr/>
          <p:nvPr/>
        </p:nvSpPr>
        <p:spPr>
          <a:xfrm>
            <a:off x="10196308" y="4661808"/>
            <a:ext cx="148856" cy="16303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E7DB97-F141-F13F-8FFE-B0F4C6F8B03F}"/>
              </a:ext>
            </a:extLst>
          </p:cNvPr>
          <p:cNvSpPr/>
          <p:nvPr/>
        </p:nvSpPr>
        <p:spPr>
          <a:xfrm>
            <a:off x="9973562" y="4222931"/>
            <a:ext cx="148856" cy="16303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5125C7-B0D3-4AA8-B5BD-384210B3010E}"/>
              </a:ext>
            </a:extLst>
          </p:cNvPr>
          <p:cNvCxnSpPr>
            <a:cxnSpLocks/>
          </p:cNvCxnSpPr>
          <p:nvPr/>
        </p:nvCxnSpPr>
        <p:spPr>
          <a:xfrm>
            <a:off x="5247968" y="1411389"/>
            <a:ext cx="35308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97D20B-80C9-34D7-6D94-ABBD260B9726}"/>
              </a:ext>
            </a:extLst>
          </p:cNvPr>
          <p:cNvSpPr txBox="1"/>
          <p:nvPr/>
        </p:nvSpPr>
        <p:spPr>
          <a:xfrm>
            <a:off x="5646618" y="122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E0B7F3-FC4B-55F4-ACD6-D3A78ED6B51B}"/>
              </a:ext>
            </a:extLst>
          </p:cNvPr>
          <p:cNvCxnSpPr>
            <a:cxnSpLocks/>
          </p:cNvCxnSpPr>
          <p:nvPr/>
        </p:nvCxnSpPr>
        <p:spPr>
          <a:xfrm>
            <a:off x="5247968" y="1780721"/>
            <a:ext cx="353085" cy="0"/>
          </a:xfrm>
          <a:prstGeom prst="lin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475AC6-2B15-5D1D-83E9-982F64ED7363}"/>
              </a:ext>
            </a:extLst>
          </p:cNvPr>
          <p:cNvSpPr txBox="1"/>
          <p:nvPr/>
        </p:nvSpPr>
        <p:spPr>
          <a:xfrm>
            <a:off x="5646618" y="159605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E04FCF-83B5-BAF7-02A1-49E723DCB06C}"/>
              </a:ext>
            </a:extLst>
          </p:cNvPr>
          <p:cNvCxnSpPr>
            <a:cxnSpLocks/>
          </p:cNvCxnSpPr>
          <p:nvPr/>
        </p:nvCxnSpPr>
        <p:spPr>
          <a:xfrm>
            <a:off x="5275492" y="2087867"/>
            <a:ext cx="353085" cy="0"/>
          </a:xfrm>
          <a:prstGeom prst="line">
            <a:avLst/>
          </a:prstGeom>
          <a:noFill/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C7BE15-13CB-4E0F-70E4-3118D1456519}"/>
              </a:ext>
            </a:extLst>
          </p:cNvPr>
          <p:cNvSpPr txBox="1"/>
          <p:nvPr/>
        </p:nvSpPr>
        <p:spPr>
          <a:xfrm>
            <a:off x="5646618" y="190320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 loss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DCABE5-8DA7-4BA0-2F8A-6B9F25049ECD}"/>
              </a:ext>
            </a:extLst>
          </p:cNvPr>
          <p:cNvSpPr/>
          <p:nvPr/>
        </p:nvSpPr>
        <p:spPr>
          <a:xfrm>
            <a:off x="5377606" y="2367789"/>
            <a:ext cx="148856" cy="16303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9CAE93-4CA0-70B1-5F51-F66598B26D7C}"/>
              </a:ext>
            </a:extLst>
          </p:cNvPr>
          <p:cNvSpPr txBox="1"/>
          <p:nvPr/>
        </p:nvSpPr>
        <p:spPr>
          <a:xfrm>
            <a:off x="5646617" y="228242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Opt. param</a:t>
            </a:r>
          </a:p>
        </p:txBody>
      </p:sp>
    </p:spTree>
    <p:extLst>
      <p:ext uri="{BB962C8B-B14F-4D97-AF65-F5344CB8AC3E}">
        <p14:creationId xmlns:p14="http://schemas.microsoft.com/office/powerpoint/2010/main" val="124981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07DE9-240A-67E2-AA77-EAE59EE17D4C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F5FC-4316-D4F7-D140-EA215268EBA9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959F-0122-92FA-B491-BFA0636E704E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E14-E405-5CB1-D546-1D9D4E925CE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518127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0D579B-FFDB-5F5A-5503-0018281AA7CF}"/>
              </a:ext>
            </a:extLst>
          </p:cNvPr>
          <p:cNvSpPr/>
          <p:nvPr/>
        </p:nvSpPr>
        <p:spPr>
          <a:xfrm>
            <a:off x="2931054" y="2280319"/>
            <a:ext cx="532436" cy="532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D4F01A-DD3F-082A-95BD-6CC9492D9AFE}"/>
              </a:ext>
            </a:extLst>
          </p:cNvPr>
          <p:cNvSpPr/>
          <p:nvPr/>
        </p:nvSpPr>
        <p:spPr>
          <a:xfrm>
            <a:off x="2932045" y="2907281"/>
            <a:ext cx="532436" cy="532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44EA63-CB8D-95FA-7E02-A49B8E1D2743}"/>
              </a:ext>
            </a:extLst>
          </p:cNvPr>
          <p:cNvSpPr/>
          <p:nvPr/>
        </p:nvSpPr>
        <p:spPr>
          <a:xfrm>
            <a:off x="2931054" y="3534243"/>
            <a:ext cx="532436" cy="532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B66279-A04A-919E-CF5A-CEA5E8CCC030}"/>
              </a:ext>
            </a:extLst>
          </p:cNvPr>
          <p:cNvSpPr/>
          <p:nvPr/>
        </p:nvSpPr>
        <p:spPr>
          <a:xfrm>
            <a:off x="4130085" y="810751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D1BE84-5FA9-82F3-9673-5DFEFE32F019}"/>
              </a:ext>
            </a:extLst>
          </p:cNvPr>
          <p:cNvSpPr/>
          <p:nvPr/>
        </p:nvSpPr>
        <p:spPr>
          <a:xfrm>
            <a:off x="4130085" y="1409759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45C9B-2E0C-9287-4AC3-5CA54248D537}"/>
              </a:ext>
            </a:extLst>
          </p:cNvPr>
          <p:cNvSpPr/>
          <p:nvPr/>
        </p:nvSpPr>
        <p:spPr>
          <a:xfrm>
            <a:off x="4130085" y="2008767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03FB74-5F03-C001-88D6-159AB8286393}"/>
              </a:ext>
            </a:extLst>
          </p:cNvPr>
          <p:cNvSpPr/>
          <p:nvPr/>
        </p:nvSpPr>
        <p:spPr>
          <a:xfrm>
            <a:off x="4130085" y="2607775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52F269-44F9-2AA0-EEE0-439FC94EAB21}"/>
              </a:ext>
            </a:extLst>
          </p:cNvPr>
          <p:cNvSpPr/>
          <p:nvPr/>
        </p:nvSpPr>
        <p:spPr>
          <a:xfrm>
            <a:off x="4130085" y="3206783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109A3D-E846-98D3-8EE6-B5079E67FCC6}"/>
              </a:ext>
            </a:extLst>
          </p:cNvPr>
          <p:cNvSpPr/>
          <p:nvPr/>
        </p:nvSpPr>
        <p:spPr>
          <a:xfrm>
            <a:off x="4130085" y="3805791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83BD9B-A90D-F454-4848-523EAB9E64FF}"/>
              </a:ext>
            </a:extLst>
          </p:cNvPr>
          <p:cNvSpPr/>
          <p:nvPr/>
        </p:nvSpPr>
        <p:spPr>
          <a:xfrm>
            <a:off x="4130085" y="4404799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E182E3-50AD-A705-A5FB-F67D38B604C7}"/>
              </a:ext>
            </a:extLst>
          </p:cNvPr>
          <p:cNvSpPr/>
          <p:nvPr/>
        </p:nvSpPr>
        <p:spPr>
          <a:xfrm>
            <a:off x="4130085" y="5003810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763D28-93EA-88A9-BE1A-AE39AA803468}"/>
              </a:ext>
            </a:extLst>
          </p:cNvPr>
          <p:cNvSpPr/>
          <p:nvPr/>
        </p:nvSpPr>
        <p:spPr>
          <a:xfrm>
            <a:off x="5328125" y="1409759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105BAD-1849-BB22-DC25-F8A4F7C2892E}"/>
              </a:ext>
            </a:extLst>
          </p:cNvPr>
          <p:cNvSpPr/>
          <p:nvPr/>
        </p:nvSpPr>
        <p:spPr>
          <a:xfrm>
            <a:off x="5328125" y="2008767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DDFE6B-9AA0-CE10-84B2-BF6764142BC8}"/>
              </a:ext>
            </a:extLst>
          </p:cNvPr>
          <p:cNvSpPr/>
          <p:nvPr/>
        </p:nvSpPr>
        <p:spPr>
          <a:xfrm>
            <a:off x="5328125" y="2607775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D29D9D-F715-2A58-6985-2575AD3EFE07}"/>
              </a:ext>
            </a:extLst>
          </p:cNvPr>
          <p:cNvSpPr/>
          <p:nvPr/>
        </p:nvSpPr>
        <p:spPr>
          <a:xfrm>
            <a:off x="5328125" y="3206783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1736AE-8091-F9A0-501C-FBCFEF377C31}"/>
              </a:ext>
            </a:extLst>
          </p:cNvPr>
          <p:cNvSpPr/>
          <p:nvPr/>
        </p:nvSpPr>
        <p:spPr>
          <a:xfrm>
            <a:off x="5328125" y="3805791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96E588-56D2-F36F-AC8A-BC1838DD8722}"/>
              </a:ext>
            </a:extLst>
          </p:cNvPr>
          <p:cNvSpPr/>
          <p:nvPr/>
        </p:nvSpPr>
        <p:spPr>
          <a:xfrm>
            <a:off x="5328125" y="4404802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AB2AFA-C469-7997-D23F-5397222DC7CC}"/>
              </a:ext>
            </a:extLst>
          </p:cNvPr>
          <p:cNvSpPr/>
          <p:nvPr/>
        </p:nvSpPr>
        <p:spPr>
          <a:xfrm>
            <a:off x="6526165" y="2008767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459801-2300-312D-9DEB-72437FAE0707}"/>
              </a:ext>
            </a:extLst>
          </p:cNvPr>
          <p:cNvSpPr/>
          <p:nvPr/>
        </p:nvSpPr>
        <p:spPr>
          <a:xfrm>
            <a:off x="6526165" y="2607775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19C51D-E5B4-99EF-BBCD-30BFC913D7C5}"/>
              </a:ext>
            </a:extLst>
          </p:cNvPr>
          <p:cNvSpPr/>
          <p:nvPr/>
        </p:nvSpPr>
        <p:spPr>
          <a:xfrm>
            <a:off x="6526165" y="3206783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101BB9-02FA-6778-6EC2-889B38C3DB86}"/>
              </a:ext>
            </a:extLst>
          </p:cNvPr>
          <p:cNvSpPr/>
          <p:nvPr/>
        </p:nvSpPr>
        <p:spPr>
          <a:xfrm>
            <a:off x="6526165" y="3805794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0F88D5-8164-FD4E-B538-85A5431046BF}"/>
              </a:ext>
            </a:extLst>
          </p:cNvPr>
          <p:cNvSpPr/>
          <p:nvPr/>
        </p:nvSpPr>
        <p:spPr>
          <a:xfrm>
            <a:off x="7724205" y="2607775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9FADD3-C018-9227-4762-AEBE2C3F7193}"/>
              </a:ext>
            </a:extLst>
          </p:cNvPr>
          <p:cNvSpPr/>
          <p:nvPr/>
        </p:nvSpPr>
        <p:spPr>
          <a:xfrm>
            <a:off x="7724205" y="3206786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BCFE27-129B-7CF5-70EE-BA540F61CFE6}"/>
              </a:ext>
            </a:extLst>
          </p:cNvPr>
          <p:cNvSpPr/>
          <p:nvPr/>
        </p:nvSpPr>
        <p:spPr>
          <a:xfrm>
            <a:off x="8922246" y="2907281"/>
            <a:ext cx="532436" cy="532435"/>
          </a:xfrm>
          <a:prstGeom prst="ellipse">
            <a:avLst/>
          </a:prstGeom>
          <a:solidFill>
            <a:srgbClr val="FF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757DE5-1556-C1A0-ADF5-8AF5FA8EEBC7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463490" y="1076969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BE2CA6-ADD4-41DA-CA85-300F108BEF7D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4662521" y="1076969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D22B6B-1897-12F6-F8B3-FE05765BFB4E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3463490" y="1076969"/>
            <a:ext cx="666595" cy="272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790BCF-DE0A-D51E-4ED2-9E5FECD8E5C2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3463490" y="1675977"/>
            <a:ext cx="666595" cy="8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BB27C5-BE02-D095-35D7-E1961146A26B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463490" y="2546537"/>
            <a:ext cx="666595" cy="32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3F9B0F-30B9-73F2-8D31-7F71827DB1B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463490" y="2546537"/>
            <a:ext cx="666595" cy="152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B902BA-75FD-EF0C-3C80-CD8FE8F95E0E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3463490" y="2546537"/>
            <a:ext cx="666595" cy="212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3965AD-71F7-726C-289E-557468EEFD0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64481" y="1076969"/>
            <a:ext cx="665604" cy="209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745BF3-9B38-40FF-D485-9676442F0FF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464481" y="1675977"/>
            <a:ext cx="665604" cy="149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B0F12A-E003-7BA2-EA44-FA4EC2186D5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3464481" y="2873993"/>
            <a:ext cx="665604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1A9E89-0BAD-C61A-8145-90055366682A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464481" y="3173499"/>
            <a:ext cx="665604" cy="89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6A009E-4A01-3AD2-532D-2B641981BEBA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3464481" y="3173499"/>
            <a:ext cx="665604" cy="14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08B961-4066-00D1-3A80-334F732F313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3463490" y="1675977"/>
            <a:ext cx="666595" cy="212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A454B1-DF7D-4220-1B5E-073306E9E73C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3463490" y="2873993"/>
            <a:ext cx="666595" cy="9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551FC7-1967-4FBD-E3AB-CF31D32FBA83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3463490" y="3800461"/>
            <a:ext cx="666595" cy="27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D9685B-863B-895F-A18C-457A4A4B9D45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3463490" y="3800461"/>
            <a:ext cx="666595" cy="8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EFDC04-D893-26BE-C940-1F1F7736216D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4662521" y="1076969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716B194-7471-2908-31FB-7209ABC466F9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4662521" y="1076969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2EC615-A9B4-3F44-C68D-1B9CC30E9C73}"/>
              </a:ext>
            </a:extLst>
          </p:cNvPr>
          <p:cNvCxnSpPr>
            <a:cxnSpLocks/>
            <a:stCxn id="9" idx="6"/>
            <a:endCxn id="23" idx="2"/>
          </p:cNvCxnSpPr>
          <p:nvPr/>
        </p:nvCxnSpPr>
        <p:spPr>
          <a:xfrm>
            <a:off x="4662521" y="1076969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79D433-CB4E-4C7F-51B1-B4C02A248C04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18DDB60-F877-BC76-F153-314F1391F76C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AEF55B-63DD-B296-814C-C98A7BA88741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8A2CB41-5158-49B9-7946-1F88ED4E02B6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4662521" y="1675977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3E545F8-4C89-9100-0F87-2C6A69B7392D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66252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4E7F46A-CBDD-A2F7-20B7-5202B634C516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A720527-DEBD-38BE-4CCC-A7B9E9FB17DD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886B21F-915C-4601-B0D6-B2B3FB4FDF4D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>
            <a:off x="466252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32C7F8-CB23-9C33-0292-CCA1612FDDFB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22A0D58-9367-43D5-4B29-6CC5438608A8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EF6BB-234A-7647-6CE3-16C803E92832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4662521" y="4072009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B2E5789-1CA0-3D46-6CAE-75E0D31CCC12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4662521" y="4072009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ADFACFD-128E-9A35-D078-FDB0B995DF20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4662521" y="2873993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EF1CD62-1E7E-B4F6-DD87-DCA726790E74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4662521" y="3473001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5959241-9A10-21BC-3D29-3ADB5BAAD62D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4662521" y="407200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FF195CD-8EB7-2DB4-2636-41F527861464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>
            <a:off x="4662521" y="4671017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554B3B7-19AD-B474-C552-5CA943BA2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80C201-ECDB-1FC9-DB93-69E535E8927F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>
            <a:off x="586056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01B04C-FCC7-8973-7B07-5224ABBDFECF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586056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0662D26-5C5A-17B2-BB49-E7248A99CBEE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C3140F-9C2A-CC79-9578-4642D7D0D004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 flipV="1"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B4EA3E3-A80C-B69D-98C8-A049E1F2BB9F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>
            <a:off x="5860561" y="3473001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2685BA7-ABC9-D5BD-6A48-D7DCC045F34B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586056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571F547-62C3-EA3E-4BCA-47D9E4A959F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586056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06C9AF7-B4F5-4B31-A461-B97104D175C3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5860561" y="4072009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4A713AE-FA13-925C-73EC-4487D579D9B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5860561" y="2274985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9F37AC-BF4F-9241-93F3-6D6EEF7367A3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586056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6C3257D-EBF0-87CE-2DE7-B087DB51E62B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 flipV="1">
            <a:off x="5860561" y="4072012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63E9C6E-18AC-0994-7134-739C8E89CBBF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705860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02C0798-3001-049D-9C87-87021C63FB2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7058601" y="2274985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69F14E0-C62A-DE39-0A09-C4AAF839F42A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705860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DA50DC3-BEFF-6F30-2A31-8346145694EE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7058601" y="2873993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C862E12-EB9D-89ED-CFF1-DA6DC5FD563E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705860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00480D1-9BBD-C514-8BD3-3549E302C2CD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7058601" y="3422562"/>
            <a:ext cx="665604" cy="5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8987DCE-F5DB-0F30-A968-FEAE1F4AF96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705860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7D376E5-2110-FFB6-25ED-29FBC17969F2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7058601" y="3473004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54B4D8-6211-D179-2B0B-AE4666B30134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256641" y="3173499"/>
            <a:ext cx="665605" cy="2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F622292-B719-2985-2FDF-B26E222843C9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8256641" y="2873993"/>
            <a:ext cx="665605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1523F08-A45E-305E-6389-D7BE06D1431E}"/>
              </a:ext>
            </a:extLst>
          </p:cNvPr>
          <p:cNvCxnSpPr>
            <a:cxnSpLocks/>
          </p:cNvCxnSpPr>
          <p:nvPr/>
        </p:nvCxnSpPr>
        <p:spPr>
          <a:xfrm>
            <a:off x="9454682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1D729B7-9957-B69F-0B60-608F0AC6C470}"/>
              </a:ext>
            </a:extLst>
          </p:cNvPr>
          <p:cNvCxnSpPr>
            <a:cxnSpLocks/>
          </p:cNvCxnSpPr>
          <p:nvPr/>
        </p:nvCxnSpPr>
        <p:spPr>
          <a:xfrm>
            <a:off x="2549758" y="2541202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E45135B-2C81-18DA-BF36-EBE9110923E2}"/>
              </a:ext>
            </a:extLst>
          </p:cNvPr>
          <p:cNvCxnSpPr>
            <a:cxnSpLocks/>
          </p:cNvCxnSpPr>
          <p:nvPr/>
        </p:nvCxnSpPr>
        <p:spPr>
          <a:xfrm>
            <a:off x="2549758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A071550-1CA4-6354-9D70-7CD1C900711E}"/>
              </a:ext>
            </a:extLst>
          </p:cNvPr>
          <p:cNvCxnSpPr>
            <a:cxnSpLocks/>
          </p:cNvCxnSpPr>
          <p:nvPr/>
        </p:nvCxnSpPr>
        <p:spPr>
          <a:xfrm>
            <a:off x="2549758" y="3800460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83DE22B-A0F2-E910-4393-9507F457DF1A}"/>
              </a:ext>
            </a:extLst>
          </p:cNvPr>
          <p:cNvSpPr/>
          <p:nvPr/>
        </p:nvSpPr>
        <p:spPr>
          <a:xfrm>
            <a:off x="6551565" y="429751"/>
            <a:ext cx="532436" cy="532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10BD3E6-FCC5-563C-44E1-44E887110045}"/>
              </a:ext>
            </a:extLst>
          </p:cNvPr>
          <p:cNvSpPr txBox="1"/>
          <p:nvPr/>
        </p:nvSpPr>
        <p:spPr>
          <a:xfrm>
            <a:off x="7238902" y="384302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Active neuron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C69642-B75D-F137-76B7-E8C83CD90896}"/>
              </a:ext>
            </a:extLst>
          </p:cNvPr>
          <p:cNvSpPr/>
          <p:nvPr/>
        </p:nvSpPr>
        <p:spPr>
          <a:xfrm>
            <a:off x="6551092" y="1073175"/>
            <a:ext cx="532436" cy="5324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0730259-2AF8-DB84-3E82-532D21052EDD}"/>
              </a:ext>
            </a:extLst>
          </p:cNvPr>
          <p:cNvSpPr txBox="1"/>
          <p:nvPr/>
        </p:nvSpPr>
        <p:spPr>
          <a:xfrm>
            <a:off x="7238902" y="1053677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Inactive neuron</a:t>
            </a:r>
          </a:p>
        </p:txBody>
      </p:sp>
    </p:spTree>
    <p:extLst>
      <p:ext uri="{BB962C8B-B14F-4D97-AF65-F5344CB8AC3E}">
        <p14:creationId xmlns:p14="http://schemas.microsoft.com/office/powerpoint/2010/main" val="2504906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208496-23BF-3CC9-D458-3C2DFF6E2BD3}"/>
              </a:ext>
            </a:extLst>
          </p:cNvPr>
          <p:cNvCxnSpPr/>
          <p:nvPr/>
        </p:nvCxnSpPr>
        <p:spPr>
          <a:xfrm>
            <a:off x="4066292" y="4804028"/>
            <a:ext cx="4070195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70E05C-C1D6-E6FF-4020-DD90AFBC8E6F}"/>
              </a:ext>
            </a:extLst>
          </p:cNvPr>
          <p:cNvCxnSpPr>
            <a:cxnSpLocks/>
          </p:cNvCxnSpPr>
          <p:nvPr/>
        </p:nvCxnSpPr>
        <p:spPr>
          <a:xfrm>
            <a:off x="4162635" y="1545737"/>
            <a:ext cx="0" cy="332509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91A5AF-FBF2-D682-E38B-5B86CBD7BCD2}"/>
              </a:ext>
            </a:extLst>
          </p:cNvPr>
          <p:cNvSpPr txBox="1"/>
          <p:nvPr/>
        </p:nvSpPr>
        <p:spPr>
          <a:xfrm>
            <a:off x="3813821" y="1084072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9D4199-5E71-7E72-3811-36C8ECE4B1E7}"/>
              </a:ext>
            </a:extLst>
          </p:cNvPr>
          <p:cNvSpPr/>
          <p:nvPr/>
        </p:nvSpPr>
        <p:spPr>
          <a:xfrm>
            <a:off x="4475487" y="1469312"/>
            <a:ext cx="3593979" cy="2782758"/>
          </a:xfrm>
          <a:custGeom>
            <a:avLst/>
            <a:gdLst>
              <a:gd name="connsiteX0" fmla="*/ 0 w 2964873"/>
              <a:gd name="connsiteY0" fmla="*/ 0 h 2613940"/>
              <a:gd name="connsiteX1" fmla="*/ 1514764 w 2964873"/>
              <a:gd name="connsiteY1" fmla="*/ 2613891 h 2613940"/>
              <a:gd name="connsiteX2" fmla="*/ 2964873 w 2964873"/>
              <a:gd name="connsiteY2" fmla="*/ 55419 h 2613940"/>
              <a:gd name="connsiteX0" fmla="*/ 0 w 2575151"/>
              <a:gd name="connsiteY0" fmla="*/ 0 h 4668048"/>
              <a:gd name="connsiteX1" fmla="*/ 1125042 w 2575151"/>
              <a:gd name="connsiteY1" fmla="*/ 4667999 h 4668048"/>
              <a:gd name="connsiteX2" fmla="*/ 2575151 w 2575151"/>
              <a:gd name="connsiteY2" fmla="*/ 2109527 h 4668048"/>
              <a:gd name="connsiteX0" fmla="*/ 0 w 2575151"/>
              <a:gd name="connsiteY0" fmla="*/ 0 h 4668048"/>
              <a:gd name="connsiteX1" fmla="*/ 1125042 w 2575151"/>
              <a:gd name="connsiteY1" fmla="*/ 4667999 h 4668048"/>
              <a:gd name="connsiteX2" fmla="*/ 2575151 w 2575151"/>
              <a:gd name="connsiteY2" fmla="*/ 2109527 h 4668048"/>
              <a:gd name="connsiteX0" fmla="*/ 0 w 2575151"/>
              <a:gd name="connsiteY0" fmla="*/ 0 h 3586022"/>
              <a:gd name="connsiteX1" fmla="*/ 1181523 w 2575151"/>
              <a:gd name="connsiteY1" fmla="*/ 3585727 h 3586022"/>
              <a:gd name="connsiteX2" fmla="*/ 2575151 w 2575151"/>
              <a:gd name="connsiteY2" fmla="*/ 2109527 h 3586022"/>
              <a:gd name="connsiteX0" fmla="*/ 0 w 2976169"/>
              <a:gd name="connsiteY0" fmla="*/ 0 h 4202285"/>
              <a:gd name="connsiteX1" fmla="*/ 1181523 w 2976169"/>
              <a:gd name="connsiteY1" fmla="*/ 3585727 h 4202285"/>
              <a:gd name="connsiteX2" fmla="*/ 2976169 w 2976169"/>
              <a:gd name="connsiteY2" fmla="*/ 3644587 h 4202285"/>
              <a:gd name="connsiteX0" fmla="*/ 0 w 2976169"/>
              <a:gd name="connsiteY0" fmla="*/ 0 h 3644587"/>
              <a:gd name="connsiteX1" fmla="*/ 1181523 w 2976169"/>
              <a:gd name="connsiteY1" fmla="*/ 3585727 h 3644587"/>
              <a:gd name="connsiteX2" fmla="*/ 2976169 w 2976169"/>
              <a:gd name="connsiteY2" fmla="*/ 3644587 h 3644587"/>
              <a:gd name="connsiteX0" fmla="*/ 0 w 2964872"/>
              <a:gd name="connsiteY0" fmla="*/ 0 h 4009026"/>
              <a:gd name="connsiteX1" fmla="*/ 1181523 w 2964872"/>
              <a:gd name="connsiteY1" fmla="*/ 3585727 h 4009026"/>
              <a:gd name="connsiteX2" fmla="*/ 2964872 w 2964872"/>
              <a:gd name="connsiteY2" fmla="*/ 4009026 h 4009026"/>
              <a:gd name="connsiteX0" fmla="*/ 0 w 2964872"/>
              <a:gd name="connsiteY0" fmla="*/ 0 h 4009026"/>
              <a:gd name="connsiteX1" fmla="*/ 1181523 w 2964872"/>
              <a:gd name="connsiteY1" fmla="*/ 3585727 h 4009026"/>
              <a:gd name="connsiteX2" fmla="*/ 2964872 w 2964872"/>
              <a:gd name="connsiteY2" fmla="*/ 4009026 h 4009026"/>
              <a:gd name="connsiteX0" fmla="*/ 0 w 2976168"/>
              <a:gd name="connsiteY0" fmla="*/ 0 h 3832329"/>
              <a:gd name="connsiteX1" fmla="*/ 1181523 w 2976168"/>
              <a:gd name="connsiteY1" fmla="*/ 3585727 h 3832329"/>
              <a:gd name="connsiteX2" fmla="*/ 2976168 w 2976168"/>
              <a:gd name="connsiteY2" fmla="*/ 3832329 h 3832329"/>
              <a:gd name="connsiteX0" fmla="*/ 0 w 2976168"/>
              <a:gd name="connsiteY0" fmla="*/ 0 h 3832329"/>
              <a:gd name="connsiteX1" fmla="*/ 1181523 w 2976168"/>
              <a:gd name="connsiteY1" fmla="*/ 3585727 h 3832329"/>
              <a:gd name="connsiteX2" fmla="*/ 2976168 w 2976168"/>
              <a:gd name="connsiteY2" fmla="*/ 3832329 h 3832329"/>
              <a:gd name="connsiteX0" fmla="*/ 0 w 2575151"/>
              <a:gd name="connsiteY0" fmla="*/ 0 h 3898591"/>
              <a:gd name="connsiteX1" fmla="*/ 1181523 w 2575151"/>
              <a:gd name="connsiteY1" fmla="*/ 3585727 h 3898591"/>
              <a:gd name="connsiteX2" fmla="*/ 2575151 w 2575151"/>
              <a:gd name="connsiteY2" fmla="*/ 3898591 h 3898591"/>
              <a:gd name="connsiteX0" fmla="*/ 0 w 2575151"/>
              <a:gd name="connsiteY0" fmla="*/ 0 h 3898591"/>
              <a:gd name="connsiteX1" fmla="*/ 916061 w 2575151"/>
              <a:gd name="connsiteY1" fmla="*/ 3640945 h 3898591"/>
              <a:gd name="connsiteX2" fmla="*/ 2575151 w 2575151"/>
              <a:gd name="connsiteY2" fmla="*/ 3898591 h 389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151" h="3898591">
                <a:moveTo>
                  <a:pt x="0" y="0"/>
                </a:moveTo>
                <a:cubicBezTo>
                  <a:pt x="216606" y="2207901"/>
                  <a:pt x="421916" y="3631709"/>
                  <a:pt x="916061" y="3640945"/>
                </a:cubicBezTo>
                <a:cubicBezTo>
                  <a:pt x="1415855" y="3727486"/>
                  <a:pt x="1927725" y="3890345"/>
                  <a:pt x="2575151" y="3898591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61498-C36D-F28D-1351-879AF5798FC1}"/>
              </a:ext>
            </a:extLst>
          </p:cNvPr>
          <p:cNvSpPr txBox="1"/>
          <p:nvPr/>
        </p:nvSpPr>
        <p:spPr>
          <a:xfrm>
            <a:off x="5651707" y="4951766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5E090-EAB6-E8C7-44C9-B87328E14B60}"/>
              </a:ext>
            </a:extLst>
          </p:cNvPr>
          <p:cNvSpPr txBox="1"/>
          <p:nvPr/>
        </p:nvSpPr>
        <p:spPr>
          <a:xfrm>
            <a:off x="8136487" y="402123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60B6DBC-06E2-7199-B6EA-B9A7CA18376C}"/>
              </a:ext>
            </a:extLst>
          </p:cNvPr>
          <p:cNvSpPr/>
          <p:nvPr/>
        </p:nvSpPr>
        <p:spPr>
          <a:xfrm>
            <a:off x="4578470" y="1469310"/>
            <a:ext cx="3601862" cy="2481427"/>
          </a:xfrm>
          <a:custGeom>
            <a:avLst/>
            <a:gdLst>
              <a:gd name="connsiteX0" fmla="*/ 0 w 2964873"/>
              <a:gd name="connsiteY0" fmla="*/ 0 h 2613940"/>
              <a:gd name="connsiteX1" fmla="*/ 1514764 w 2964873"/>
              <a:gd name="connsiteY1" fmla="*/ 2613891 h 2613940"/>
              <a:gd name="connsiteX2" fmla="*/ 2964873 w 2964873"/>
              <a:gd name="connsiteY2" fmla="*/ 55419 h 2613940"/>
              <a:gd name="connsiteX0" fmla="*/ 0 w 2575151"/>
              <a:gd name="connsiteY0" fmla="*/ 0 h 4668048"/>
              <a:gd name="connsiteX1" fmla="*/ 1125042 w 2575151"/>
              <a:gd name="connsiteY1" fmla="*/ 4667999 h 4668048"/>
              <a:gd name="connsiteX2" fmla="*/ 2575151 w 2575151"/>
              <a:gd name="connsiteY2" fmla="*/ 2109527 h 4668048"/>
              <a:gd name="connsiteX0" fmla="*/ 0 w 2575151"/>
              <a:gd name="connsiteY0" fmla="*/ 0 h 4668048"/>
              <a:gd name="connsiteX1" fmla="*/ 1125042 w 2575151"/>
              <a:gd name="connsiteY1" fmla="*/ 4667999 h 4668048"/>
              <a:gd name="connsiteX2" fmla="*/ 2575151 w 2575151"/>
              <a:gd name="connsiteY2" fmla="*/ 2109527 h 4668048"/>
              <a:gd name="connsiteX0" fmla="*/ 0 w 2575151"/>
              <a:gd name="connsiteY0" fmla="*/ 0 h 3586022"/>
              <a:gd name="connsiteX1" fmla="*/ 1181523 w 2575151"/>
              <a:gd name="connsiteY1" fmla="*/ 3585727 h 3586022"/>
              <a:gd name="connsiteX2" fmla="*/ 2575151 w 2575151"/>
              <a:gd name="connsiteY2" fmla="*/ 2109527 h 3586022"/>
              <a:gd name="connsiteX0" fmla="*/ 0 w 2976169"/>
              <a:gd name="connsiteY0" fmla="*/ 0 h 4202285"/>
              <a:gd name="connsiteX1" fmla="*/ 1181523 w 2976169"/>
              <a:gd name="connsiteY1" fmla="*/ 3585727 h 4202285"/>
              <a:gd name="connsiteX2" fmla="*/ 2976169 w 2976169"/>
              <a:gd name="connsiteY2" fmla="*/ 3644587 h 4202285"/>
              <a:gd name="connsiteX0" fmla="*/ 0 w 2976169"/>
              <a:gd name="connsiteY0" fmla="*/ 0 h 3644587"/>
              <a:gd name="connsiteX1" fmla="*/ 1181523 w 2976169"/>
              <a:gd name="connsiteY1" fmla="*/ 3585727 h 3644587"/>
              <a:gd name="connsiteX2" fmla="*/ 2976169 w 2976169"/>
              <a:gd name="connsiteY2" fmla="*/ 3644587 h 3644587"/>
              <a:gd name="connsiteX0" fmla="*/ 0 w 2964872"/>
              <a:gd name="connsiteY0" fmla="*/ 0 h 4009026"/>
              <a:gd name="connsiteX1" fmla="*/ 1181523 w 2964872"/>
              <a:gd name="connsiteY1" fmla="*/ 3585727 h 4009026"/>
              <a:gd name="connsiteX2" fmla="*/ 2964872 w 2964872"/>
              <a:gd name="connsiteY2" fmla="*/ 4009026 h 4009026"/>
              <a:gd name="connsiteX0" fmla="*/ 0 w 2964872"/>
              <a:gd name="connsiteY0" fmla="*/ 0 h 4009026"/>
              <a:gd name="connsiteX1" fmla="*/ 1181523 w 2964872"/>
              <a:gd name="connsiteY1" fmla="*/ 3585727 h 4009026"/>
              <a:gd name="connsiteX2" fmla="*/ 2964872 w 2964872"/>
              <a:gd name="connsiteY2" fmla="*/ 4009026 h 4009026"/>
              <a:gd name="connsiteX0" fmla="*/ 0 w 2976168"/>
              <a:gd name="connsiteY0" fmla="*/ 0 h 3832329"/>
              <a:gd name="connsiteX1" fmla="*/ 1181523 w 2976168"/>
              <a:gd name="connsiteY1" fmla="*/ 3585727 h 3832329"/>
              <a:gd name="connsiteX2" fmla="*/ 2976168 w 2976168"/>
              <a:gd name="connsiteY2" fmla="*/ 3832329 h 3832329"/>
              <a:gd name="connsiteX0" fmla="*/ 0 w 2976168"/>
              <a:gd name="connsiteY0" fmla="*/ 0 h 3832329"/>
              <a:gd name="connsiteX1" fmla="*/ 1181523 w 2976168"/>
              <a:gd name="connsiteY1" fmla="*/ 3585727 h 3832329"/>
              <a:gd name="connsiteX2" fmla="*/ 2976168 w 2976168"/>
              <a:gd name="connsiteY2" fmla="*/ 3832329 h 3832329"/>
              <a:gd name="connsiteX0" fmla="*/ 0 w 2575151"/>
              <a:gd name="connsiteY0" fmla="*/ 0 h 3898591"/>
              <a:gd name="connsiteX1" fmla="*/ 1181523 w 2575151"/>
              <a:gd name="connsiteY1" fmla="*/ 3585727 h 3898591"/>
              <a:gd name="connsiteX2" fmla="*/ 2575151 w 2575151"/>
              <a:gd name="connsiteY2" fmla="*/ 3898591 h 3898591"/>
              <a:gd name="connsiteX0" fmla="*/ 0 w 2575151"/>
              <a:gd name="connsiteY0" fmla="*/ 0 h 3898591"/>
              <a:gd name="connsiteX1" fmla="*/ 916061 w 2575151"/>
              <a:gd name="connsiteY1" fmla="*/ 3640945 h 3898591"/>
              <a:gd name="connsiteX2" fmla="*/ 2575151 w 2575151"/>
              <a:gd name="connsiteY2" fmla="*/ 3898591 h 3898591"/>
              <a:gd name="connsiteX0" fmla="*/ 0 w 2575151"/>
              <a:gd name="connsiteY0" fmla="*/ 0 h 3898591"/>
              <a:gd name="connsiteX1" fmla="*/ 870876 w 2575151"/>
              <a:gd name="connsiteY1" fmla="*/ 3375899 h 3898591"/>
              <a:gd name="connsiteX2" fmla="*/ 2575151 w 2575151"/>
              <a:gd name="connsiteY2" fmla="*/ 3898591 h 3898591"/>
              <a:gd name="connsiteX0" fmla="*/ 0 w 2580799"/>
              <a:gd name="connsiteY0" fmla="*/ 0 h 3387330"/>
              <a:gd name="connsiteX1" fmla="*/ 870876 w 2580799"/>
              <a:gd name="connsiteY1" fmla="*/ 3375899 h 3387330"/>
              <a:gd name="connsiteX2" fmla="*/ 2580799 w 2580799"/>
              <a:gd name="connsiteY2" fmla="*/ 3037191 h 3387330"/>
              <a:gd name="connsiteX0" fmla="*/ 0 w 2580799"/>
              <a:gd name="connsiteY0" fmla="*/ 0 h 3447550"/>
              <a:gd name="connsiteX1" fmla="*/ 870876 w 2580799"/>
              <a:gd name="connsiteY1" fmla="*/ 3375899 h 3447550"/>
              <a:gd name="connsiteX2" fmla="*/ 2580799 w 2580799"/>
              <a:gd name="connsiteY2" fmla="*/ 3037191 h 3447550"/>
              <a:gd name="connsiteX0" fmla="*/ 0 w 2580799"/>
              <a:gd name="connsiteY0" fmla="*/ 0 h 3447550"/>
              <a:gd name="connsiteX1" fmla="*/ 870876 w 2580799"/>
              <a:gd name="connsiteY1" fmla="*/ 3375899 h 3447550"/>
              <a:gd name="connsiteX2" fmla="*/ 2580799 w 2580799"/>
              <a:gd name="connsiteY2" fmla="*/ 3037191 h 3447550"/>
              <a:gd name="connsiteX0" fmla="*/ 0 w 2580799"/>
              <a:gd name="connsiteY0" fmla="*/ 0 h 3447550"/>
              <a:gd name="connsiteX1" fmla="*/ 870876 w 2580799"/>
              <a:gd name="connsiteY1" fmla="*/ 3375899 h 3447550"/>
              <a:gd name="connsiteX2" fmla="*/ 2580799 w 2580799"/>
              <a:gd name="connsiteY2" fmla="*/ 3037191 h 3447550"/>
              <a:gd name="connsiteX0" fmla="*/ 0 w 2580799"/>
              <a:gd name="connsiteY0" fmla="*/ 0 h 3476433"/>
              <a:gd name="connsiteX1" fmla="*/ 870876 w 2580799"/>
              <a:gd name="connsiteY1" fmla="*/ 3375899 h 3476433"/>
              <a:gd name="connsiteX2" fmla="*/ 2580799 w 2580799"/>
              <a:gd name="connsiteY2" fmla="*/ 3037191 h 34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0799" h="3476433">
                <a:moveTo>
                  <a:pt x="0" y="0"/>
                </a:moveTo>
                <a:cubicBezTo>
                  <a:pt x="216606" y="2207901"/>
                  <a:pt x="376730" y="3223096"/>
                  <a:pt x="870876" y="3375899"/>
                </a:cubicBezTo>
                <a:cubicBezTo>
                  <a:pt x="1365022" y="3528702"/>
                  <a:pt x="1905133" y="3570081"/>
                  <a:pt x="2580799" y="3037191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341B3-0AFA-F78B-9ADB-F7C70B1B5F81}"/>
              </a:ext>
            </a:extLst>
          </p:cNvPr>
          <p:cNvSpPr txBox="1"/>
          <p:nvPr/>
        </p:nvSpPr>
        <p:spPr>
          <a:xfrm>
            <a:off x="8136487" y="3363759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validation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7CACBB-5C12-1D5E-DF03-8EB496650490}"/>
              </a:ext>
            </a:extLst>
          </p:cNvPr>
          <p:cNvCxnSpPr/>
          <p:nvPr/>
        </p:nvCxnSpPr>
        <p:spPr>
          <a:xfrm flipV="1">
            <a:off x="6684579" y="1469310"/>
            <a:ext cx="0" cy="340151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99C683-E6FD-1FBE-57C8-BE482F6351D4}"/>
              </a:ext>
            </a:extLst>
          </p:cNvPr>
          <p:cNvSpPr txBox="1"/>
          <p:nvPr/>
        </p:nvSpPr>
        <p:spPr>
          <a:xfrm>
            <a:off x="5924846" y="100764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Stop training</a:t>
            </a:r>
          </a:p>
        </p:txBody>
      </p:sp>
    </p:spTree>
    <p:extLst>
      <p:ext uri="{BB962C8B-B14F-4D97-AF65-F5344CB8AC3E}">
        <p14:creationId xmlns:p14="http://schemas.microsoft.com/office/powerpoint/2010/main" val="10767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F4744-2E6A-9DB4-2EA7-A26CDE7F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71826"/>
            <a:ext cx="914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2A29D-9357-13ED-41B8-3CB0A80A8063}"/>
              </a:ext>
            </a:extLst>
          </p:cNvPr>
          <p:cNvSpPr txBox="1"/>
          <p:nvPr/>
        </p:nvSpPr>
        <p:spPr>
          <a:xfrm>
            <a:off x="3962400" y="438189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 fraction QAS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34E0-F947-658E-9DA0-59CC5DEDCD24}"/>
              </a:ext>
            </a:extLst>
          </p:cNvPr>
          <p:cNvSpPr txBox="1"/>
          <p:nvPr/>
        </p:nvSpPr>
        <p:spPr>
          <a:xfrm>
            <a:off x="2352594" y="41024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D2AF8-1189-846E-DB95-76D753E5B0A7}"/>
              </a:ext>
            </a:extLst>
          </p:cNvPr>
          <p:cNvSpPr txBox="1"/>
          <p:nvPr/>
        </p:nvSpPr>
        <p:spPr>
          <a:xfrm>
            <a:off x="6010194" y="4108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C77076-4BCF-85C8-4106-2F40E029FAA2}"/>
              </a:ext>
            </a:extLst>
          </p:cNvPr>
          <p:cNvSpPr/>
          <p:nvPr/>
        </p:nvSpPr>
        <p:spPr>
          <a:xfrm>
            <a:off x="2583874" y="2459180"/>
            <a:ext cx="2701636" cy="1600201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701636"/>
              <a:gd name="connsiteY0" fmla="*/ 1600201 h 1600201"/>
              <a:gd name="connsiteX1" fmla="*/ 568037 w 2701636"/>
              <a:gd name="connsiteY1" fmla="*/ 1 h 1600201"/>
              <a:gd name="connsiteX2" fmla="*/ 2701636 w 2701636"/>
              <a:gd name="connsiteY2" fmla="*/ 1593275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636" h="1600201">
                <a:moveTo>
                  <a:pt x="0" y="1600201"/>
                </a:moveTo>
                <a:cubicBezTo>
                  <a:pt x="148359" y="799523"/>
                  <a:pt x="296719" y="-1154"/>
                  <a:pt x="568037" y="1"/>
                </a:cubicBezTo>
                <a:cubicBezTo>
                  <a:pt x="839355" y="1156"/>
                  <a:pt x="1451263" y="1587502"/>
                  <a:pt x="2701636" y="1593275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A61B7C7-F612-FA9F-4DAF-7F3604718CD6}"/>
              </a:ext>
            </a:extLst>
          </p:cNvPr>
          <p:cNvSpPr/>
          <p:nvPr/>
        </p:nvSpPr>
        <p:spPr>
          <a:xfrm>
            <a:off x="3927764" y="2324461"/>
            <a:ext cx="2265217" cy="1738750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766473 h 1766473"/>
              <a:gd name="connsiteX1" fmla="*/ 1219200 w 2244436"/>
              <a:gd name="connsiteY1" fmla="*/ 18 h 1766473"/>
              <a:gd name="connsiteX2" fmla="*/ 2244436 w 2244436"/>
              <a:gd name="connsiteY2" fmla="*/ 1738765 h 1766473"/>
              <a:gd name="connsiteX0" fmla="*/ 0 w 2265217"/>
              <a:gd name="connsiteY0" fmla="*/ 1724894 h 1738750"/>
              <a:gd name="connsiteX1" fmla="*/ 1239981 w 2265217"/>
              <a:gd name="connsiteY1" fmla="*/ 3 h 1738750"/>
              <a:gd name="connsiteX2" fmla="*/ 2265217 w 2265217"/>
              <a:gd name="connsiteY2" fmla="*/ 1738750 h 17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217" h="1738750">
                <a:moveTo>
                  <a:pt x="0" y="1724894"/>
                </a:moveTo>
                <a:cubicBezTo>
                  <a:pt x="882651" y="1713925"/>
                  <a:pt x="862445" y="-2306"/>
                  <a:pt x="1239981" y="3"/>
                </a:cubicBezTo>
                <a:cubicBezTo>
                  <a:pt x="1617517" y="2312"/>
                  <a:pt x="1977734" y="846286"/>
                  <a:pt x="2265217" y="173875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A42C3-0D9C-6170-A51C-58889060F409}"/>
              </a:ext>
            </a:extLst>
          </p:cNvPr>
          <p:cNvCxnSpPr/>
          <p:nvPr/>
        </p:nvCxnSpPr>
        <p:spPr>
          <a:xfrm>
            <a:off x="2126673" y="4059381"/>
            <a:ext cx="44196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C7AB2-1603-38E3-2557-425A8D26A116}"/>
              </a:ext>
            </a:extLst>
          </p:cNvPr>
          <p:cNvSpPr txBox="1"/>
          <p:nvPr/>
        </p:nvSpPr>
        <p:spPr>
          <a:xfrm>
            <a:off x="1785166" y="1971596"/>
            <a:ext cx="180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distro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607E-6040-6643-B693-97ABF38C5B5C}"/>
              </a:ext>
            </a:extLst>
          </p:cNvPr>
          <p:cNvSpPr txBox="1"/>
          <p:nvPr/>
        </p:nvSpPr>
        <p:spPr>
          <a:xfrm>
            <a:off x="5134505" y="1899729"/>
            <a:ext cx="135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distro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F9E7A-D193-B4B8-9014-363061698E82}"/>
              </a:ext>
            </a:extLst>
          </p:cNvPr>
          <p:cNvCxnSpPr>
            <a:cxnSpLocks/>
          </p:cNvCxnSpPr>
          <p:nvPr/>
        </p:nvCxnSpPr>
        <p:spPr>
          <a:xfrm flipH="1">
            <a:off x="5986732" y="3193836"/>
            <a:ext cx="1550139" cy="789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E9EEC4-10B0-C6DF-02BB-68C124B9D54C}"/>
              </a:ext>
            </a:extLst>
          </p:cNvPr>
          <p:cNvSpPr txBox="1"/>
          <p:nvPr/>
        </p:nvSpPr>
        <p:spPr>
          <a:xfrm>
            <a:off x="7474527" y="2399414"/>
            <a:ext cx="306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is unfamiliar with mixtures with high mol fraction. Not a fair test.</a:t>
            </a:r>
          </a:p>
        </p:txBody>
      </p:sp>
    </p:spTree>
    <p:extLst>
      <p:ext uri="{BB962C8B-B14F-4D97-AF65-F5344CB8AC3E}">
        <p14:creationId xmlns:p14="http://schemas.microsoft.com/office/powerpoint/2010/main" val="22936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BEBADD-CC5C-7E00-20AB-6DFF85424A5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FB1870-585C-3D07-EF3D-266079B37B6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A23C97-F153-56EA-BBCF-DAAC83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B0A6-EE0B-9652-E4A7-5EA9452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1658-DA25-8C9A-AFA0-9E4FEEA0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1694C5-1517-0FDB-BC5B-C9BE62706A50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0E80-C730-AE27-310A-260267C8242B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56E6D-BD25-28D0-6BE5-4AC98EFD7434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BDAB8-FD6D-3950-2927-DAE30AAA9FB7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042BA-787B-9F1D-9337-A1FA03BEB347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C144C-39C3-CFBF-CEC5-ED95F25FB004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123D-B2C6-7636-959A-A156698CA927}"/>
              </a:ext>
            </a:extLst>
          </p:cNvPr>
          <p:cNvSpPr/>
          <p:nvPr/>
        </p:nvSpPr>
        <p:spPr>
          <a:xfrm>
            <a:off x="6071754" y="318193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17BB5-CEE1-4DE1-0629-A58386DE3D0C}"/>
              </a:ext>
            </a:extLst>
          </p:cNvPr>
          <p:cNvSpPr/>
          <p:nvPr/>
        </p:nvSpPr>
        <p:spPr>
          <a:xfrm>
            <a:off x="5376719" y="324196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202B3-733C-DB1D-CD7D-6A0E69B15F38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5351D-917E-F042-F606-7970056422EE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60AAA-964F-ED50-AA31-97209ED8494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D1CC3-637B-7D93-1EDE-0B994C43AFA8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A8E7A8-9CF7-82D9-0ACF-8F69612DC6C3}"/>
              </a:ext>
            </a:extLst>
          </p:cNvPr>
          <p:cNvSpPr/>
          <p:nvPr/>
        </p:nvSpPr>
        <p:spPr>
          <a:xfrm>
            <a:off x="4686877" y="23425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430E9-3B63-AF79-F719-BDCA7811AEDC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2CB43-0243-F066-2FA3-0B0D0D1C3867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281F5-3422-AF33-1FDC-CBEC8C288C35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9BD23B-E151-37FF-405E-AABD0AF11D0E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DD1FB-0AD0-C616-350E-344943840B5E}"/>
              </a:ext>
            </a:extLst>
          </p:cNvPr>
          <p:cNvSpPr/>
          <p:nvPr/>
        </p:nvSpPr>
        <p:spPr>
          <a:xfrm>
            <a:off x="5118774" y="350245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6F0E2-E16D-0166-BBB5-F9DA44E911A5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42B66-5A39-B364-D272-00BA1C292052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B16C4-0FDE-DB48-EFE1-7370E8282D24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9E68E-B794-BF27-605D-32D5B5EE7F7B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2F385-4995-947E-372B-AE22DAB6DC03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0CA6F-8CED-A7ED-9015-F869C9585070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F78FB4-6EA7-0D81-F447-9245B68DC4A2}"/>
              </a:ext>
            </a:extLst>
          </p:cNvPr>
          <p:cNvSpPr/>
          <p:nvPr/>
        </p:nvSpPr>
        <p:spPr>
          <a:xfrm>
            <a:off x="4773469" y="2667725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7577D4-3E1E-C3A5-C481-7CB0CAC2EC0F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24836-E8F7-03BA-164C-77C80ABC001A}"/>
              </a:ext>
            </a:extLst>
          </p:cNvPr>
          <p:cNvSpPr/>
          <p:nvPr/>
        </p:nvSpPr>
        <p:spPr>
          <a:xfrm>
            <a:off x="8169757" y="3153065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CB483-2690-6C84-81CF-0211864CBB75}"/>
              </a:ext>
            </a:extLst>
          </p:cNvPr>
          <p:cNvSpPr txBox="1"/>
          <p:nvPr/>
        </p:nvSpPr>
        <p:spPr>
          <a:xfrm>
            <a:off x="8537479" y="30111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3AD1F-796E-04F4-340D-1133B2970E65}"/>
              </a:ext>
            </a:extLst>
          </p:cNvPr>
          <p:cNvSpPr/>
          <p:nvPr/>
        </p:nvSpPr>
        <p:spPr>
          <a:xfrm>
            <a:off x="6349901" y="2041313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C95DF-B460-80C4-A7E4-609863632C1E}"/>
              </a:ext>
            </a:extLst>
          </p:cNvPr>
          <p:cNvSpPr/>
          <p:nvPr/>
        </p:nvSpPr>
        <p:spPr>
          <a:xfrm>
            <a:off x="7765473" y="1558636"/>
            <a:ext cx="1530927" cy="1989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236DD-ED83-66DA-0454-726BA9B5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71920"/>
            <a:ext cx="1409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7B0E9-D068-9BD4-627F-DA331B0E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86" y="1697761"/>
            <a:ext cx="14097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38BCE-FFE3-324D-173E-90913C0038A2}"/>
              </a:ext>
            </a:extLst>
          </p:cNvPr>
          <p:cNvSpPr/>
          <p:nvPr/>
        </p:nvSpPr>
        <p:spPr>
          <a:xfrm>
            <a:off x="3352800" y="3505200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FA48-6E85-2F17-DE7C-AF716BBA87C1}"/>
              </a:ext>
            </a:extLst>
          </p:cNvPr>
          <p:cNvSpPr/>
          <p:nvPr/>
        </p:nvSpPr>
        <p:spPr>
          <a:xfrm>
            <a:off x="6284768" y="2424546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970FA-0717-3B3F-42E9-3B82207894F0}"/>
              </a:ext>
            </a:extLst>
          </p:cNvPr>
          <p:cNvCxnSpPr/>
          <p:nvPr/>
        </p:nvCxnSpPr>
        <p:spPr>
          <a:xfrm flipV="1">
            <a:off x="3505200" y="2572040"/>
            <a:ext cx="2931968" cy="1080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C67A0-AF74-6098-9B36-76D1BE3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8" y="3239944"/>
            <a:ext cx="5943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16358</TotalTime>
  <Words>878</Words>
  <Application>Microsoft Macintosh PowerPoint</Application>
  <PresentationFormat>Widescreen</PresentationFormat>
  <Paragraphs>297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16</cp:revision>
  <dcterms:created xsi:type="dcterms:W3CDTF">2022-12-19T18:27:51Z</dcterms:created>
  <dcterms:modified xsi:type="dcterms:W3CDTF">2023-01-11T22:28:46Z</dcterms:modified>
</cp:coreProperties>
</file>